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3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3197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18"/>
    <a:srgbClr val="F30BF0"/>
    <a:srgbClr val="FFFF00"/>
    <a:srgbClr val="0171DC"/>
    <a:srgbClr val="1654FF"/>
    <a:srgbClr val="8DD35F"/>
    <a:srgbClr val="FFD42A"/>
    <a:srgbClr val="A5A5A5"/>
    <a:srgbClr val="D0D0D0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22" y="-786"/>
      </p:cViewPr>
      <p:guideLst>
        <p:guide orient="horz" pos="1383"/>
        <p:guide pos="6713"/>
        <p:guide pos="3197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3" Type="http://schemas.openxmlformats.org/officeDocument/2006/relationships/image" Target="../media/image70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2" Type="http://schemas.openxmlformats.org/officeDocument/2006/relationships/image" Target="../media/image708.png"/><Relationship Id="rId16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10" Type="http://schemas.openxmlformats.org/officeDocument/2006/relationships/image" Target="../media/image71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1" Type="http://schemas.openxmlformats.org/officeDocument/2006/relationships/image" Target="../media/image750.png"/><Relationship Id="rId34" Type="http://schemas.openxmlformats.org/officeDocument/2006/relationships/image" Target="../media/image764.png"/><Relationship Id="rId33" Type="http://schemas.openxmlformats.org/officeDocument/2006/relationships/image" Target="../media/image763.png"/><Relationship Id="rId2" Type="http://schemas.openxmlformats.org/officeDocument/2006/relationships/image" Target="../media/image730.png"/><Relationship Id="rId20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762.png"/><Relationship Id="rId19" Type="http://schemas.openxmlformats.org/officeDocument/2006/relationships/image" Target="../media/image748.png"/><Relationship Id="rId31" Type="http://schemas.openxmlformats.org/officeDocument/2006/relationships/image" Target="../media/image761.png"/><Relationship Id="rId22" Type="http://schemas.openxmlformats.org/officeDocument/2006/relationships/image" Target="../media/image751.png"/><Relationship Id="rId30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83.png"/><Relationship Id="rId25" Type="http://schemas.openxmlformats.org/officeDocument/2006/relationships/image" Target="../media/image787.png"/><Relationship Id="rId2" Type="http://schemas.openxmlformats.org/officeDocument/2006/relationships/image" Target="../media/image733.png"/><Relationship Id="rId20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86.png"/><Relationship Id="rId23" Type="http://schemas.openxmlformats.org/officeDocument/2006/relationships/image" Target="../media/image785.png"/><Relationship Id="rId22" Type="http://schemas.openxmlformats.org/officeDocument/2006/relationships/image" Target="../media/image7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7" Type="http://schemas.openxmlformats.org/officeDocument/2006/relationships/image" Target="../media/image741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9.png"/><Relationship Id="rId4" Type="http://schemas.openxmlformats.org/officeDocument/2006/relationships/image" Target="../media/image7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5" Type="http://schemas.openxmlformats.org/officeDocument/2006/relationships/image" Target="../media/image745.png"/><Relationship Id="rId4" Type="http://schemas.openxmlformats.org/officeDocument/2006/relationships/image" Target="../media/image7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5" Type="http://schemas.openxmlformats.org/officeDocument/2006/relationships/image" Target="../media/image756.png"/><Relationship Id="rId4" Type="http://schemas.openxmlformats.org/officeDocument/2006/relationships/image" Target="../media/image7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563039" y="8510954"/>
            <a:ext cx="18000000" cy="832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CCD80-BAD8-4519-9112-F577994CD41A}"/>
              </a:ext>
            </a:extLst>
          </p:cNvPr>
          <p:cNvSpPr/>
          <p:nvPr/>
        </p:nvSpPr>
        <p:spPr>
          <a:xfrm>
            <a:off x="1800330" y="350520"/>
            <a:ext cx="15024629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8D9436-5D24-4196-9D02-E79C9B4D3F2C}"/>
              </a:ext>
            </a:extLst>
          </p:cNvPr>
          <p:cNvSpPr/>
          <p:nvPr/>
        </p:nvSpPr>
        <p:spPr>
          <a:xfrm>
            <a:off x="3600331" y="6834490"/>
            <a:ext cx="10800000" cy="131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/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69FE28-7E71-48E1-AF8E-B5A697A227FF}"/>
              </a:ext>
            </a:extLst>
          </p:cNvPr>
          <p:cNvGrpSpPr/>
          <p:nvPr/>
        </p:nvGrpSpPr>
        <p:grpSpPr>
          <a:xfrm>
            <a:off x="2231345" y="685160"/>
            <a:ext cx="14162599" cy="5000000"/>
            <a:chOff x="2083547" y="562299"/>
            <a:chExt cx="14162599" cy="5000000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FB67E198-5D89-4040-90B0-F333ECC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547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 descr="图表, 折线图&#10;&#10;描述已自动生成">
              <a:extLst>
                <a:ext uri="{FF2B5EF4-FFF2-40B4-BE49-F238E27FC236}">
                  <a16:creationId xmlns:a16="http://schemas.microsoft.com/office/drawing/2014/main" id="{1779B5B1-3D5F-440F-B97F-116F019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79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E1FE2E6-B477-489B-ADAA-00CC5E62A75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750214" y="3062299"/>
              <a:ext cx="8292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938890A-7EBE-4DEE-BCC4-1840AFDE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1" y="6562884"/>
            <a:ext cx="4953000" cy="1095375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9E0793-382D-4C4E-A807-FD9CA1625AA5}"/>
              </a:ext>
            </a:extLst>
          </p:cNvPr>
          <p:cNvGrpSpPr/>
          <p:nvPr/>
        </p:nvGrpSpPr>
        <p:grpSpPr>
          <a:xfrm>
            <a:off x="1095746" y="8901083"/>
            <a:ext cx="15809171" cy="7029291"/>
            <a:chOff x="940126" y="8679180"/>
            <a:chExt cx="15809171" cy="7029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/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𝑐𝑜𝑚𝑏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/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l-GR" altLang="zh-CN" sz="44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E60040-728A-42B2-9196-0C7702DECAE5}"/>
                </a:ext>
              </a:extLst>
            </p:cNvPr>
            <p:cNvGrpSpPr/>
            <p:nvPr/>
          </p:nvGrpSpPr>
          <p:grpSpPr>
            <a:xfrm>
              <a:off x="238506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74A2D68-1E7D-4D79-AE5B-AB553050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5C5C31-8510-464C-A1EA-6D0DAAD3B43D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/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/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/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B2D6973-86C5-4C52-8574-E90EF60F78C7}"/>
                </a:ext>
              </a:extLst>
            </p:cNvPr>
            <p:cNvGrpSpPr/>
            <p:nvPr/>
          </p:nvGrpSpPr>
          <p:grpSpPr>
            <a:xfrm>
              <a:off x="1070610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E3A55102-122D-4B82-BEB7-B61ADEB1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FB24C318-D5C2-4862-9BDA-D8F6C52F3B7C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6B25D8E-919F-4503-A83A-DD85F55A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426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612D0FD-5A1A-493D-A86D-D3AFD1F0E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264163D-1C29-4F3F-998E-31FB1B9BB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85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/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/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/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/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305118-8F68-45FF-85E2-B4D5B61A7E1C}"/>
                </a:ext>
              </a:extLst>
            </p:cNvPr>
            <p:cNvGrpSpPr/>
            <p:nvPr/>
          </p:nvGrpSpPr>
          <p:grpSpPr>
            <a:xfrm>
              <a:off x="2689860" y="10607040"/>
              <a:ext cx="4663440" cy="664464"/>
              <a:chOff x="2689860" y="9799320"/>
              <a:chExt cx="4663440" cy="1472184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26D05C0-19FB-4717-B333-188BE8033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51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B8B77665-3E49-4FF6-A363-432F5213B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572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6686345-5612-407A-8874-E2FC50194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30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31C8253-9D6F-484C-8301-C3C1BF40E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037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B973A32-4E48-4C58-BE3F-36D1209F6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86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A87CFCDA-6ED5-4715-8826-AF37CAFFA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79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76BD0E17-1CB8-4A07-9569-7E26781E9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65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9D48284-6DD5-4975-B708-A4CE92D06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7440" y="9823704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C3D4BB-D246-4A4F-BF3F-74AB2D47B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58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/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函数的傅里叶变换</a:t>
                  </a: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blipFill>
                  <a:blip r:embed="rId15"/>
                  <a:stretch>
                    <a:fillRect t="-25225" r="-4990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/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</a:t>
                  </a: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blipFill>
                  <a:blip r:embed="rId16"/>
                  <a:stretch>
                    <a:fillRect t="-25225" r="-12776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786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331" y="914400"/>
            <a:ext cx="18000000" cy="708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/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𝑐𝑜𝑚𝑏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e>
                          </m:d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/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不产生混叠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blipFill>
                <a:blip r:embed="rId3"/>
                <a:stretch>
                  <a:fillRect l="-11401" r="-11164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E60040-728A-42B2-9196-0C7702DECAE5}"/>
              </a:ext>
            </a:extLst>
          </p:cNvPr>
          <p:cNvGrpSpPr/>
          <p:nvPr/>
        </p:nvGrpSpPr>
        <p:grpSpPr>
          <a:xfrm>
            <a:off x="684986" y="1210745"/>
            <a:ext cx="5314188" cy="2575560"/>
            <a:chOff x="1127760" y="9464040"/>
            <a:chExt cx="7858462" cy="257556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74A2D68-1E7D-4D79-AE5B-AB55305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5C5C31-8510-464C-A1EA-6D0DAAD3B43D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/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/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D6973-86C5-4C52-8574-E90EF60F78C7}"/>
              </a:ext>
            </a:extLst>
          </p:cNvPr>
          <p:cNvGrpSpPr/>
          <p:nvPr/>
        </p:nvGrpSpPr>
        <p:grpSpPr>
          <a:xfrm>
            <a:off x="6571764" y="1210745"/>
            <a:ext cx="5314188" cy="2575560"/>
            <a:chOff x="1127760" y="9464040"/>
            <a:chExt cx="7858462" cy="2575560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E3A55102-122D-4B82-BEB7-B61ADEB1F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B24C318-D5C2-4862-9BDA-D8F6C52F3B7C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76B25D8E-919F-4503-A83A-DD85F55A6875}"/>
              </a:ext>
            </a:extLst>
          </p:cNvPr>
          <p:cNvCxnSpPr>
            <a:cxnSpLocks/>
          </p:cNvCxnSpPr>
          <p:nvPr/>
        </p:nvCxnSpPr>
        <p:spPr>
          <a:xfrm flipV="1">
            <a:off x="92082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612D0FD-5A1A-493D-A86D-D3AFD1F0ED63}"/>
              </a:ext>
            </a:extLst>
          </p:cNvPr>
          <p:cNvCxnSpPr>
            <a:cxnSpLocks/>
          </p:cNvCxnSpPr>
          <p:nvPr/>
        </p:nvCxnSpPr>
        <p:spPr>
          <a:xfrm flipV="1">
            <a:off x="77223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64163D-1C29-4F3F-998E-31FB1B9BB2F3}"/>
              </a:ext>
            </a:extLst>
          </p:cNvPr>
          <p:cNvCxnSpPr>
            <a:cxnSpLocks/>
          </p:cNvCxnSpPr>
          <p:nvPr/>
        </p:nvCxnSpPr>
        <p:spPr>
          <a:xfrm flipV="1">
            <a:off x="106941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/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/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/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305118-8F68-45FF-85E2-B4D5B61A7E1C}"/>
              </a:ext>
            </a:extLst>
          </p:cNvPr>
          <p:cNvGrpSpPr/>
          <p:nvPr/>
        </p:nvGrpSpPr>
        <p:grpSpPr>
          <a:xfrm>
            <a:off x="989786" y="3138605"/>
            <a:ext cx="4663440" cy="664464"/>
            <a:chOff x="2689860" y="9799320"/>
            <a:chExt cx="4663440" cy="1472184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26D05C0-19FB-4717-B333-188BE8033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1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8B77665-3E49-4FF6-A363-432F5213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6686345-5612-407A-8874-E2FC50194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330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31C8253-9D6F-484C-8301-C3C1BF40E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37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B973A32-4E48-4C58-BE3F-36D1209F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86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87CFCDA-6ED5-4715-8826-AF37CAFFA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79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6BD0E17-1CB8-4A07-9569-7E26781E9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65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9D48284-6DD5-4975-B708-A4CE92D06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40" y="9823704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A0C3D4BB-D246-4A4F-BF3F-74AB2D47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58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/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i="1" dirty="0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函数的傅里叶变换</a:t>
                </a: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blipFill>
                <a:blip r:embed="rId9"/>
                <a:stretch>
                  <a:fillRect t="-25000" r="-4990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/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</a:t>
                </a: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blipFill>
                <a:blip r:embed="rId10"/>
                <a:stretch>
                  <a:fillRect t="-25000" r="-12776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8CE4C89-A663-4640-B75A-9A49CC54C82F}"/>
              </a:ext>
            </a:extLst>
          </p:cNvPr>
          <p:cNvSpPr/>
          <p:nvPr/>
        </p:nvSpPr>
        <p:spPr>
          <a:xfrm>
            <a:off x="2091466" y="2179320"/>
            <a:ext cx="2438400" cy="158496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66CCD0E-E1FD-468B-B87B-640705E29565}"/>
              </a:ext>
            </a:extLst>
          </p:cNvPr>
          <p:cNvSpPr/>
          <p:nvPr/>
        </p:nvSpPr>
        <p:spPr>
          <a:xfrm>
            <a:off x="858923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95CF73C-4F83-4174-97EE-7A1E84F7351B}"/>
              </a:ext>
            </a:extLst>
          </p:cNvPr>
          <p:cNvSpPr/>
          <p:nvPr/>
        </p:nvSpPr>
        <p:spPr>
          <a:xfrm>
            <a:off x="708555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507FFA9-4690-4787-8CC2-642D5D03E4D1}"/>
              </a:ext>
            </a:extLst>
          </p:cNvPr>
          <p:cNvSpPr/>
          <p:nvPr/>
        </p:nvSpPr>
        <p:spPr>
          <a:xfrm>
            <a:off x="1005227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/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blipFill>
                <a:blip r:embed="rId11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2269D0-A472-4698-B5D8-FCC3DCDDD367}"/>
              </a:ext>
            </a:extLst>
          </p:cNvPr>
          <p:cNvCxnSpPr>
            <a:cxnSpLocks/>
          </p:cNvCxnSpPr>
          <p:nvPr/>
        </p:nvCxnSpPr>
        <p:spPr>
          <a:xfrm>
            <a:off x="9840572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EB5AA14-68E2-454A-A326-9BDC67CC4377}"/>
              </a:ext>
            </a:extLst>
          </p:cNvPr>
          <p:cNvCxnSpPr/>
          <p:nvPr/>
        </p:nvCxnSpPr>
        <p:spPr>
          <a:xfrm>
            <a:off x="10694012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/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产生混叠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blipFill>
                <a:blip r:embed="rId12"/>
                <a:stretch>
                  <a:fillRect l="-7557" r="-1511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B24749-1E4F-49A2-82A1-C5E37E41C11C}"/>
              </a:ext>
            </a:extLst>
          </p:cNvPr>
          <p:cNvGrpSpPr/>
          <p:nvPr/>
        </p:nvGrpSpPr>
        <p:grpSpPr>
          <a:xfrm>
            <a:off x="12165740" y="1210745"/>
            <a:ext cx="5314188" cy="2575560"/>
            <a:chOff x="1127760" y="9464040"/>
            <a:chExt cx="7858462" cy="25755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AA5CA6E-6A02-424B-9B63-A719D7456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04FB0F3-7064-45FE-917F-B5AD29071310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7746777-5ED9-4C9C-9EBC-E079ADF10F16}"/>
              </a:ext>
            </a:extLst>
          </p:cNvPr>
          <p:cNvCxnSpPr>
            <a:cxnSpLocks/>
          </p:cNvCxnSpPr>
          <p:nvPr/>
        </p:nvCxnSpPr>
        <p:spPr>
          <a:xfrm flipV="1">
            <a:off x="1480226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CC75E3-DE08-4B65-BFC9-493686A63D90}"/>
              </a:ext>
            </a:extLst>
          </p:cNvPr>
          <p:cNvCxnSpPr>
            <a:cxnSpLocks/>
          </p:cNvCxnSpPr>
          <p:nvPr/>
        </p:nvCxnSpPr>
        <p:spPr>
          <a:xfrm flipV="1">
            <a:off x="1383452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E129FF6-5056-4C0B-91B4-813A74C35BBA}"/>
              </a:ext>
            </a:extLst>
          </p:cNvPr>
          <p:cNvCxnSpPr>
            <a:cxnSpLocks/>
          </p:cNvCxnSpPr>
          <p:nvPr/>
        </p:nvCxnSpPr>
        <p:spPr>
          <a:xfrm flipV="1">
            <a:off x="1580810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/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/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/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3ED419C-22EB-4127-B888-AF0DA51C9A55}"/>
              </a:ext>
            </a:extLst>
          </p:cNvPr>
          <p:cNvSpPr/>
          <p:nvPr/>
        </p:nvSpPr>
        <p:spPr>
          <a:xfrm>
            <a:off x="1418320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B716440-DD47-4F8E-BF3F-D44FEA336BED}"/>
              </a:ext>
            </a:extLst>
          </p:cNvPr>
          <p:cNvSpPr/>
          <p:nvPr/>
        </p:nvSpPr>
        <p:spPr>
          <a:xfrm>
            <a:off x="131976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C158BB0-6279-48F3-AEB7-EC7C23D676C8}"/>
              </a:ext>
            </a:extLst>
          </p:cNvPr>
          <p:cNvSpPr/>
          <p:nvPr/>
        </p:nvSpPr>
        <p:spPr>
          <a:xfrm>
            <a:off x="151661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/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blipFill>
                <a:blip r:embed="rId16"/>
                <a:stretch>
                  <a:fillRect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186A174-30EA-4B56-AB33-A91889E868FA}"/>
              </a:ext>
            </a:extLst>
          </p:cNvPr>
          <p:cNvCxnSpPr>
            <a:cxnSpLocks/>
          </p:cNvCxnSpPr>
          <p:nvPr/>
        </p:nvCxnSpPr>
        <p:spPr>
          <a:xfrm>
            <a:off x="15434548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59E982CB-85BB-4043-B646-755EE489B2F6}"/>
              </a:ext>
            </a:extLst>
          </p:cNvPr>
          <p:cNvCxnSpPr/>
          <p:nvPr/>
        </p:nvCxnSpPr>
        <p:spPr>
          <a:xfrm>
            <a:off x="15807928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42E43CAC-2143-422A-B97D-52EFC3003E7B}"/>
              </a:ext>
            </a:extLst>
          </p:cNvPr>
          <p:cNvSpPr/>
          <p:nvPr/>
        </p:nvSpPr>
        <p:spPr>
          <a:xfrm>
            <a:off x="1800331" y="8995276"/>
            <a:ext cx="14400000" cy="8137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5B6D82-A04A-42E5-9A77-641C55EB7372}"/>
              </a:ext>
            </a:extLst>
          </p:cNvPr>
          <p:cNvSpPr/>
          <p:nvPr/>
        </p:nvSpPr>
        <p:spPr>
          <a:xfrm>
            <a:off x="4283750" y="3917950"/>
            <a:ext cx="10800000" cy="551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AD8874-8A18-434D-BD50-6BEEE206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91" y="481973"/>
            <a:ext cx="11321939" cy="2886869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533B4F0-D207-4476-B6FE-8602943F4646}"/>
              </a:ext>
            </a:extLst>
          </p:cNvPr>
          <p:cNvSpPr/>
          <p:nvPr/>
        </p:nvSpPr>
        <p:spPr>
          <a:xfrm rot="2565361">
            <a:off x="8548916" y="3831772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97EBF-D133-47C7-8585-575BBCCB8272}"/>
              </a:ext>
            </a:extLst>
          </p:cNvPr>
          <p:cNvGrpSpPr/>
          <p:nvPr/>
        </p:nvGrpSpPr>
        <p:grpSpPr>
          <a:xfrm>
            <a:off x="9713231" y="5091792"/>
            <a:ext cx="1078597" cy="359458"/>
            <a:chOff x="2398030" y="5091792"/>
            <a:chExt cx="1078597" cy="35945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FEFA6C-56B9-4FDE-A5C5-03F120C80954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D8992B6-BF84-445C-BC17-E8CB2D3CBE5A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6F2A060-92E5-491A-A7F9-B8D9FEF4C1D2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C78D61-C55C-49DD-9330-C3FBFC083855}"/>
                </a:ext>
              </a:extLst>
            </p:cNvPr>
            <p:cNvSpPr/>
            <p:nvPr/>
          </p:nvSpPr>
          <p:spPr>
            <a:xfrm>
              <a:off x="327889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7B57831-A5C1-4634-93AD-3A96C67F4C75}"/>
                </a:ext>
              </a:extLst>
            </p:cNvPr>
            <p:cNvSpPr/>
            <p:nvPr/>
          </p:nvSpPr>
          <p:spPr>
            <a:xfrm>
              <a:off x="291932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7C05293-875C-4AC5-AB4A-C62F4EEBFA31}"/>
                </a:ext>
              </a:extLst>
            </p:cNvPr>
            <p:cNvSpPr/>
            <p:nvPr/>
          </p:nvSpPr>
          <p:spPr>
            <a:xfrm>
              <a:off x="2559759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75082DF-6E12-439F-8C91-3C12603C8FD8}"/>
              </a:ext>
            </a:extLst>
          </p:cNvPr>
          <p:cNvGrpSpPr/>
          <p:nvPr/>
        </p:nvGrpSpPr>
        <p:grpSpPr>
          <a:xfrm>
            <a:off x="12408806" y="5091792"/>
            <a:ext cx="1078597" cy="359458"/>
            <a:chOff x="2398030" y="5091792"/>
            <a:chExt cx="1078597" cy="35945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7DB9075-6ED0-4B6B-BDE8-865738758D65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4EDAAD-04C1-410D-B13F-7F2AC5DB9A45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D0D6B78-6E7A-4928-9E65-1F84FF2FE756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A13ED25F-1533-4B59-9F6A-508EFEB4B976}"/>
              </a:ext>
            </a:extLst>
          </p:cNvPr>
          <p:cNvSpPr/>
          <p:nvPr/>
        </p:nvSpPr>
        <p:spPr>
          <a:xfrm rot="2565361">
            <a:off x="8548915" y="6259286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D12EFEE-691E-49A9-B8F9-84CED1A2F9FC}"/>
              </a:ext>
            </a:extLst>
          </p:cNvPr>
          <p:cNvGrpSpPr/>
          <p:nvPr/>
        </p:nvGrpSpPr>
        <p:grpSpPr>
          <a:xfrm>
            <a:off x="12410710" y="7519306"/>
            <a:ext cx="1078597" cy="359458"/>
            <a:chOff x="2398030" y="5091792"/>
            <a:chExt cx="1078597" cy="359458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3B819CC-E810-4C40-B01E-5E3CF0CB8907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F4A19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EBEFBA2-222C-401D-8370-1185225EF0A4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45393F0-B398-4657-86D9-396405AD1127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EA151BBE-2819-47AB-ADC5-4A5B650BFC70}"/>
              </a:ext>
            </a:extLst>
          </p:cNvPr>
          <p:cNvSpPr/>
          <p:nvPr/>
        </p:nvSpPr>
        <p:spPr>
          <a:xfrm>
            <a:off x="9713230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3E6EE0E-BEEA-4CE0-AF5C-5498187D744A}"/>
              </a:ext>
            </a:extLst>
          </p:cNvPr>
          <p:cNvSpPr/>
          <p:nvPr/>
        </p:nvSpPr>
        <p:spPr>
          <a:xfrm>
            <a:off x="9713230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C3F13F-DD5C-4DD4-A344-44EA65E138A9}"/>
              </a:ext>
            </a:extLst>
          </p:cNvPr>
          <p:cNvSpPr/>
          <p:nvPr/>
        </p:nvSpPr>
        <p:spPr>
          <a:xfrm>
            <a:off x="989268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D0327E4-CCEE-4075-A6C5-EA150AD9B026}"/>
              </a:ext>
            </a:extLst>
          </p:cNvPr>
          <p:cNvSpPr/>
          <p:nvPr/>
        </p:nvSpPr>
        <p:spPr>
          <a:xfrm>
            <a:off x="989268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EBFE5C7-D520-41FF-8565-78D9A49DAE2D}"/>
              </a:ext>
            </a:extLst>
          </p:cNvPr>
          <p:cNvSpPr/>
          <p:nvPr/>
        </p:nvSpPr>
        <p:spPr>
          <a:xfrm>
            <a:off x="1007279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4002F93-F19F-41D5-96D3-75BF1F84238A}"/>
              </a:ext>
            </a:extLst>
          </p:cNvPr>
          <p:cNvSpPr/>
          <p:nvPr/>
        </p:nvSpPr>
        <p:spPr>
          <a:xfrm>
            <a:off x="1007279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24802D5-94AF-47F0-AFF1-0F3A8A5DA89B}"/>
              </a:ext>
            </a:extLst>
          </p:cNvPr>
          <p:cNvSpPr/>
          <p:nvPr/>
        </p:nvSpPr>
        <p:spPr>
          <a:xfrm>
            <a:off x="1025225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9BF1889-439A-4D0D-9CAF-15AAB072D734}"/>
              </a:ext>
            </a:extLst>
          </p:cNvPr>
          <p:cNvSpPr/>
          <p:nvPr/>
        </p:nvSpPr>
        <p:spPr>
          <a:xfrm>
            <a:off x="1025225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06B1EEE-DDA8-4DAB-9BA8-8F4A522D6230}"/>
              </a:ext>
            </a:extLst>
          </p:cNvPr>
          <p:cNvSpPr/>
          <p:nvPr/>
        </p:nvSpPr>
        <p:spPr>
          <a:xfrm>
            <a:off x="1042998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7967B50-5533-4289-92D3-57FBA13F8122}"/>
              </a:ext>
            </a:extLst>
          </p:cNvPr>
          <p:cNvSpPr/>
          <p:nvPr/>
        </p:nvSpPr>
        <p:spPr>
          <a:xfrm>
            <a:off x="1042998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6CC9143-BDCB-4CE8-A1E6-70FD7E029AAD}"/>
              </a:ext>
            </a:extLst>
          </p:cNvPr>
          <p:cNvSpPr/>
          <p:nvPr/>
        </p:nvSpPr>
        <p:spPr>
          <a:xfrm>
            <a:off x="10609444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8E6DB6D-D8B0-474D-83BF-8BC475BD27DD}"/>
              </a:ext>
            </a:extLst>
          </p:cNvPr>
          <p:cNvSpPr/>
          <p:nvPr/>
        </p:nvSpPr>
        <p:spPr>
          <a:xfrm>
            <a:off x="10609444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8B9F778-30A0-456D-95E5-01657111F1BA}"/>
              </a:ext>
            </a:extLst>
          </p:cNvPr>
          <p:cNvSpPr/>
          <p:nvPr/>
        </p:nvSpPr>
        <p:spPr>
          <a:xfrm>
            <a:off x="9785230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67E0A98-B216-4384-8894-AA49C429E052}"/>
              </a:ext>
            </a:extLst>
          </p:cNvPr>
          <p:cNvSpPr/>
          <p:nvPr/>
        </p:nvSpPr>
        <p:spPr>
          <a:xfrm>
            <a:off x="9785230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FA0424EE-D01E-4DED-A3C5-D507EE35F2A3}"/>
              </a:ext>
            </a:extLst>
          </p:cNvPr>
          <p:cNvSpPr/>
          <p:nvPr/>
        </p:nvSpPr>
        <p:spPr>
          <a:xfrm>
            <a:off x="10681444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876DE8-C3A0-4B09-AEC9-BCE1BA0696CF}"/>
              </a:ext>
            </a:extLst>
          </p:cNvPr>
          <p:cNvSpPr/>
          <p:nvPr/>
        </p:nvSpPr>
        <p:spPr>
          <a:xfrm>
            <a:off x="10681444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DC330324-D24F-41E0-8AC0-80CF92F18956}"/>
              </a:ext>
            </a:extLst>
          </p:cNvPr>
          <p:cNvSpPr/>
          <p:nvPr/>
        </p:nvSpPr>
        <p:spPr>
          <a:xfrm>
            <a:off x="9964473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1195D4F8-9FAD-4DC2-BE91-CD49C6444EB3}"/>
              </a:ext>
            </a:extLst>
          </p:cNvPr>
          <p:cNvSpPr/>
          <p:nvPr/>
        </p:nvSpPr>
        <p:spPr>
          <a:xfrm>
            <a:off x="9964473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E5705EE-1382-478B-A382-A40AE04C0280}"/>
              </a:ext>
            </a:extLst>
          </p:cNvPr>
          <p:cNvSpPr/>
          <p:nvPr/>
        </p:nvSpPr>
        <p:spPr>
          <a:xfrm>
            <a:off x="10143716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B7A3F715-417D-4280-BA23-50BCE8AA927A}"/>
              </a:ext>
            </a:extLst>
          </p:cNvPr>
          <p:cNvSpPr/>
          <p:nvPr/>
        </p:nvSpPr>
        <p:spPr>
          <a:xfrm>
            <a:off x="10143716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7AC01963-0376-40C7-9B2E-19D38815D668}"/>
              </a:ext>
            </a:extLst>
          </p:cNvPr>
          <p:cNvSpPr/>
          <p:nvPr/>
        </p:nvSpPr>
        <p:spPr>
          <a:xfrm>
            <a:off x="10322959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A9FCEAF8-BA5A-42EE-ABE7-61FFCC1C0460}"/>
              </a:ext>
            </a:extLst>
          </p:cNvPr>
          <p:cNvSpPr/>
          <p:nvPr/>
        </p:nvSpPr>
        <p:spPr>
          <a:xfrm>
            <a:off x="10322959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908CCE5E-17C6-4B53-8EDE-72FC87FB4C3D}"/>
              </a:ext>
            </a:extLst>
          </p:cNvPr>
          <p:cNvSpPr/>
          <p:nvPr/>
        </p:nvSpPr>
        <p:spPr>
          <a:xfrm>
            <a:off x="10502202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785BF61-229A-4EED-A3D2-C3E099F9FBD3}"/>
              </a:ext>
            </a:extLst>
          </p:cNvPr>
          <p:cNvSpPr/>
          <p:nvPr/>
        </p:nvSpPr>
        <p:spPr>
          <a:xfrm>
            <a:off x="10502202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CB8279-4CCF-4069-8E5F-E44B8FC92647}"/>
              </a:ext>
            </a:extLst>
          </p:cNvPr>
          <p:cNvGrpSpPr/>
          <p:nvPr/>
        </p:nvGrpSpPr>
        <p:grpSpPr>
          <a:xfrm>
            <a:off x="11067685" y="7518115"/>
            <a:ext cx="1076214" cy="359458"/>
            <a:chOff x="3779155" y="7910001"/>
            <a:chExt cx="1076214" cy="35945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117AE19-7B7D-47C5-BD06-6006F6A0D559}"/>
                </a:ext>
              </a:extLst>
            </p:cNvPr>
            <p:cNvSpPr/>
            <p:nvPr/>
          </p:nvSpPr>
          <p:spPr>
            <a:xfrm>
              <a:off x="3779155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319B6DB-15DC-4FAF-825B-6B8D9E99065E}"/>
                </a:ext>
              </a:extLst>
            </p:cNvPr>
            <p:cNvSpPr/>
            <p:nvPr/>
          </p:nvSpPr>
          <p:spPr>
            <a:xfrm>
              <a:off x="3779155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437E2F7-CAA9-4865-B69C-EE01710ADD8B}"/>
                </a:ext>
              </a:extLst>
            </p:cNvPr>
            <p:cNvSpPr/>
            <p:nvPr/>
          </p:nvSpPr>
          <p:spPr>
            <a:xfrm>
              <a:off x="395861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5EE8BB6-F5AE-49EF-ABD1-6DAD4443CF7F}"/>
                </a:ext>
              </a:extLst>
            </p:cNvPr>
            <p:cNvSpPr/>
            <p:nvPr/>
          </p:nvSpPr>
          <p:spPr>
            <a:xfrm>
              <a:off x="395861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CAA364B9-C1A8-45F9-B4BC-A4F045CD20EB}"/>
                </a:ext>
              </a:extLst>
            </p:cNvPr>
            <p:cNvSpPr/>
            <p:nvPr/>
          </p:nvSpPr>
          <p:spPr>
            <a:xfrm>
              <a:off x="413872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8E17802-05F5-4FF8-BFC0-CD9E25C343A9}"/>
                </a:ext>
              </a:extLst>
            </p:cNvPr>
            <p:cNvSpPr/>
            <p:nvPr/>
          </p:nvSpPr>
          <p:spPr>
            <a:xfrm>
              <a:off x="413872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CAF853FF-D206-41E1-A4B2-70F9C1918ECF}"/>
                </a:ext>
              </a:extLst>
            </p:cNvPr>
            <p:cNvSpPr/>
            <p:nvPr/>
          </p:nvSpPr>
          <p:spPr>
            <a:xfrm>
              <a:off x="431818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EEB2F04-B794-40E9-80F7-C35E43376D9F}"/>
                </a:ext>
              </a:extLst>
            </p:cNvPr>
            <p:cNvSpPr/>
            <p:nvPr/>
          </p:nvSpPr>
          <p:spPr>
            <a:xfrm>
              <a:off x="431818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B34ED590-7914-4BD0-B6A7-F25E61E6824A}"/>
                </a:ext>
              </a:extLst>
            </p:cNvPr>
            <p:cNvSpPr/>
            <p:nvPr/>
          </p:nvSpPr>
          <p:spPr>
            <a:xfrm>
              <a:off x="449591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F59F41D-49A8-4B94-B65A-C601B3348E6E}"/>
                </a:ext>
              </a:extLst>
            </p:cNvPr>
            <p:cNvSpPr/>
            <p:nvPr/>
          </p:nvSpPr>
          <p:spPr>
            <a:xfrm>
              <a:off x="449591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5B2B199F-6395-465A-8DA7-9B9BCF63DAA7}"/>
                </a:ext>
              </a:extLst>
            </p:cNvPr>
            <p:cNvSpPr/>
            <p:nvPr/>
          </p:nvSpPr>
          <p:spPr>
            <a:xfrm>
              <a:off x="4675369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5341B38-B08B-449E-8503-FE61CE71BBB5}"/>
                </a:ext>
              </a:extLst>
            </p:cNvPr>
            <p:cNvSpPr/>
            <p:nvPr/>
          </p:nvSpPr>
          <p:spPr>
            <a:xfrm>
              <a:off x="4675369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2EADA4-EBE2-4C8D-9522-148891414948}"/>
              </a:ext>
            </a:extLst>
          </p:cNvPr>
          <p:cNvSpPr txBox="1"/>
          <p:nvPr/>
        </p:nvSpPr>
        <p:spPr>
          <a:xfrm>
            <a:off x="5225142" y="7303963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A6C2DFF-EE63-40DB-B93E-989A05C11722}"/>
              </a:ext>
            </a:extLst>
          </p:cNvPr>
          <p:cNvSpPr txBox="1"/>
          <p:nvPr/>
        </p:nvSpPr>
        <p:spPr>
          <a:xfrm>
            <a:off x="5225142" y="4920737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F7564F-23C9-4265-84AF-8B26C106E947}"/>
              </a:ext>
            </a:extLst>
          </p:cNvPr>
          <p:cNvCxnSpPr/>
          <p:nvPr/>
        </p:nvCxnSpPr>
        <p:spPr>
          <a:xfrm>
            <a:off x="11420475" y="5276850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21419B5E-74F0-4180-B6EC-9DF6903283A0}"/>
              </a:ext>
            </a:extLst>
          </p:cNvPr>
          <p:cNvCxnSpPr/>
          <p:nvPr/>
        </p:nvCxnSpPr>
        <p:spPr>
          <a:xfrm>
            <a:off x="12192000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C2E8764-FF42-4026-B1ED-35ABF2EFD0F7}"/>
              </a:ext>
            </a:extLst>
          </p:cNvPr>
          <p:cNvCxnSpPr/>
          <p:nvPr/>
        </p:nvCxnSpPr>
        <p:spPr>
          <a:xfrm>
            <a:off x="10848975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51689D2-4E29-4D5C-A263-315F1167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69" y="9511296"/>
            <a:ext cx="907732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7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71D0BD67-43CC-4C60-A1EB-130E894FCDC3}"/>
              </a:ext>
            </a:extLst>
          </p:cNvPr>
          <p:cNvSpPr/>
          <p:nvPr/>
        </p:nvSpPr>
        <p:spPr>
          <a:xfrm>
            <a:off x="331" y="5550902"/>
            <a:ext cx="18000000" cy="782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976C764-7A4D-4CD1-9FD7-B694CAABE5C7}"/>
              </a:ext>
            </a:extLst>
          </p:cNvPr>
          <p:cNvSpPr/>
          <p:nvPr/>
        </p:nvSpPr>
        <p:spPr>
          <a:xfrm>
            <a:off x="1515979" y="532607"/>
            <a:ext cx="15670941" cy="4348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C7922-E713-4A82-934E-0FFB0249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62" y="498016"/>
            <a:ext cx="7639050" cy="416242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CCDD66-9108-487F-9AD3-26414B2AF5B7}"/>
              </a:ext>
            </a:extLst>
          </p:cNvPr>
          <p:cNvGrpSpPr/>
          <p:nvPr/>
        </p:nvGrpSpPr>
        <p:grpSpPr>
          <a:xfrm>
            <a:off x="2489546" y="1101986"/>
            <a:ext cx="2272109" cy="553998"/>
            <a:chOff x="3893741" y="3109952"/>
            <a:chExt cx="2272109" cy="55399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E3A1026-6744-415A-B99D-0C138CC9DF6F}"/>
                </a:ext>
              </a:extLst>
            </p:cNvPr>
            <p:cNvGrpSpPr/>
            <p:nvPr/>
          </p:nvGrpSpPr>
          <p:grpSpPr>
            <a:xfrm>
              <a:off x="3893741" y="3199229"/>
              <a:ext cx="375444" cy="375444"/>
              <a:chOff x="9807575" y="1219994"/>
              <a:chExt cx="474663" cy="474663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89B9451-A7E9-4B98-97E9-E00A235CA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77F182ED-F1F5-4122-96F7-993B7C9B60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2063AC0-326A-4FC0-B036-4A4388357B1A}"/>
                </a:ext>
              </a:extLst>
            </p:cNvPr>
            <p:cNvSpPr txBox="1"/>
            <p:nvPr/>
          </p:nvSpPr>
          <p:spPr>
            <a:xfrm>
              <a:off x="4405992" y="310995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光照计算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FC2B2E-DEFD-4C9D-B490-281798ABD9A0}"/>
              </a:ext>
            </a:extLst>
          </p:cNvPr>
          <p:cNvGrpSpPr/>
          <p:nvPr/>
        </p:nvGrpSpPr>
        <p:grpSpPr>
          <a:xfrm>
            <a:off x="2506017" y="1777203"/>
            <a:ext cx="2239167" cy="553998"/>
            <a:chOff x="3926683" y="3779877"/>
            <a:chExt cx="2239167" cy="55399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0970651-E55C-49CD-B00A-51AA0BFE5785}"/>
                </a:ext>
              </a:extLst>
            </p:cNvPr>
            <p:cNvSpPr/>
            <p:nvPr/>
          </p:nvSpPr>
          <p:spPr>
            <a:xfrm>
              <a:off x="3926683" y="3907851"/>
              <a:ext cx="309561" cy="30956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FFEF488-968B-4033-AC69-BD02B1B5C5E3}"/>
                </a:ext>
              </a:extLst>
            </p:cNvPr>
            <p:cNvSpPr txBox="1"/>
            <p:nvPr/>
          </p:nvSpPr>
          <p:spPr>
            <a:xfrm>
              <a:off x="4405992" y="3779877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遮挡计算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83BE2D2-91EB-4C47-999B-54DF24576F26}"/>
              </a:ext>
            </a:extLst>
          </p:cNvPr>
          <p:cNvGrpSpPr/>
          <p:nvPr/>
        </p:nvGrpSpPr>
        <p:grpSpPr>
          <a:xfrm>
            <a:off x="2495301" y="2452420"/>
            <a:ext cx="2260599" cy="553998"/>
            <a:chOff x="3905251" y="4449802"/>
            <a:chExt cx="2260599" cy="55399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EA1E6721-8321-4060-A46E-D649F8C02FDA}"/>
                </a:ext>
              </a:extLst>
            </p:cNvPr>
            <p:cNvSpPr/>
            <p:nvPr/>
          </p:nvSpPr>
          <p:spPr>
            <a:xfrm>
              <a:off x="3905251" y="4550589"/>
              <a:ext cx="352424" cy="352424"/>
            </a:xfrm>
            <a:prstGeom prst="ellipse">
              <a:avLst/>
            </a:prstGeom>
            <a:solidFill>
              <a:srgbClr val="FFFF0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E7C1F02-EEAB-4231-9642-DA300D52CCAD}"/>
                </a:ext>
              </a:extLst>
            </p:cNvPr>
            <p:cNvSpPr txBox="1"/>
            <p:nvPr/>
          </p:nvSpPr>
          <p:spPr>
            <a:xfrm>
              <a:off x="4405992" y="444980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颜色计算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912907-B41B-40A9-834C-FF2A0128F439}"/>
              </a:ext>
            </a:extLst>
          </p:cNvPr>
          <p:cNvSpPr/>
          <p:nvPr/>
        </p:nvSpPr>
        <p:spPr>
          <a:xfrm>
            <a:off x="2481013" y="3195085"/>
            <a:ext cx="419100" cy="419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53CDD4C-FFFD-4688-B805-4623AB4D68B1}"/>
              </a:ext>
            </a:extLst>
          </p:cNvPr>
          <p:cNvSpPr txBox="1"/>
          <p:nvPr/>
        </p:nvSpPr>
        <p:spPr>
          <a:xfrm>
            <a:off x="3010329" y="3127636"/>
            <a:ext cx="1759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一个像素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32E4636-26F7-47F4-A5F9-B89FA7E6F8CA}"/>
              </a:ext>
            </a:extLst>
          </p:cNvPr>
          <p:cNvSpPr txBox="1"/>
          <p:nvPr/>
        </p:nvSpPr>
        <p:spPr>
          <a:xfrm>
            <a:off x="1554841" y="6613786"/>
            <a:ext cx="17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 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BCDFF49-F7EA-41EF-BAE0-E1802AE2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605" y="595313"/>
            <a:ext cx="3724275" cy="390525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D64D5181-F8B9-4BB9-B225-F4A1C214A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" t="3413" r="2547" b="59296"/>
          <a:stretch/>
        </p:blipFill>
        <p:spPr>
          <a:xfrm>
            <a:off x="3638168" y="5824908"/>
            <a:ext cx="13266057" cy="2017485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A6F4AD8E-ABC6-44E5-998C-6BEDE094C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" t="8549" r="855" b="4287"/>
          <a:stretch/>
        </p:blipFill>
        <p:spPr>
          <a:xfrm>
            <a:off x="3638168" y="10730737"/>
            <a:ext cx="13295085" cy="2017486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45D7C79D-5B68-463E-8398-5B71697E1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9" t="52373" r="2391" b="10068"/>
          <a:stretch/>
        </p:blipFill>
        <p:spPr>
          <a:xfrm>
            <a:off x="3638168" y="8270565"/>
            <a:ext cx="13295086" cy="2032000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508C1DBE-EB97-443D-9ADE-EDE81B446636}"/>
              </a:ext>
            </a:extLst>
          </p:cNvPr>
          <p:cNvSpPr txBox="1"/>
          <p:nvPr/>
        </p:nvSpPr>
        <p:spPr>
          <a:xfrm>
            <a:off x="1086278" y="9014086"/>
            <a:ext cx="222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MSAA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09222E1-ABD0-40BA-BBDF-FACCCEA5EB9C}"/>
              </a:ext>
            </a:extLst>
          </p:cNvPr>
          <p:cNvSpPr txBox="1"/>
          <p:nvPr/>
        </p:nvSpPr>
        <p:spPr>
          <a:xfrm>
            <a:off x="705278" y="11414386"/>
            <a:ext cx="260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DAEAA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93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941312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DC8C62-790A-4FDD-A311-DCDF7F9258EF}"/>
              </a:ext>
            </a:extLst>
          </p:cNvPr>
          <p:cNvSpPr/>
          <p:nvPr/>
        </p:nvSpPr>
        <p:spPr>
          <a:xfrm>
            <a:off x="1744579" y="665163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D602063-9424-4E06-840F-6488AE6122C2}"/>
              </a:ext>
            </a:extLst>
          </p:cNvPr>
          <p:cNvPicPr/>
          <p:nvPr/>
        </p:nvPicPr>
        <p:blipFill rotWithShape="1">
          <a:blip r:embed="rId2"/>
          <a:srcRect r="50000"/>
          <a:stretch/>
        </p:blipFill>
        <p:spPr>
          <a:xfrm>
            <a:off x="5711497" y="718265"/>
            <a:ext cx="6466164" cy="37291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ED90DA-2EF6-45F7-94B6-FF8A4A94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56" y="3861594"/>
            <a:ext cx="12096750" cy="383857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D2A0F74-65C7-463B-92F6-18584265B0E4}"/>
              </a:ext>
            </a:extLst>
          </p:cNvPr>
          <p:cNvGrpSpPr/>
          <p:nvPr/>
        </p:nvGrpSpPr>
        <p:grpSpPr>
          <a:xfrm>
            <a:off x="4174936" y="9655752"/>
            <a:ext cx="9539287" cy="2523986"/>
            <a:chOff x="3694113" y="9728200"/>
            <a:chExt cx="9539287" cy="25239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156F1F-3DA5-4446-A85F-57C77D059C73}"/>
                </a:ext>
              </a:extLst>
            </p:cNvPr>
            <p:cNvSpPr/>
            <p:nvPr/>
          </p:nvSpPr>
          <p:spPr>
            <a:xfrm>
              <a:off x="3694113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1441F39-F146-43BF-8DB6-0E95ACC6D00E}"/>
                </a:ext>
              </a:extLst>
            </p:cNvPr>
            <p:cNvSpPr/>
            <p:nvPr/>
          </p:nvSpPr>
          <p:spPr>
            <a:xfrm>
              <a:off x="5075238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8643BFE-7FED-47BD-998F-A0CFE21D3FA0}"/>
                </a:ext>
              </a:extLst>
            </p:cNvPr>
            <p:cNvSpPr/>
            <p:nvPr/>
          </p:nvSpPr>
          <p:spPr>
            <a:xfrm>
              <a:off x="5684838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683628B-38D9-40AB-B903-CAD52CA95A63}"/>
                </a:ext>
              </a:extLst>
            </p:cNvPr>
            <p:cNvSpPr/>
            <p:nvPr/>
          </p:nvSpPr>
          <p:spPr>
            <a:xfrm>
              <a:off x="4303713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9B0F8F3-AC8F-466E-AE96-614BD2AAB466}"/>
                </a:ext>
              </a:extLst>
            </p:cNvPr>
            <p:cNvSpPr/>
            <p:nvPr/>
          </p:nvSpPr>
          <p:spPr>
            <a:xfrm>
              <a:off x="70453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C79102B-B8AC-4404-8400-9FB37F771253}"/>
                </a:ext>
              </a:extLst>
            </p:cNvPr>
            <p:cNvSpPr/>
            <p:nvPr/>
          </p:nvSpPr>
          <p:spPr>
            <a:xfrm>
              <a:off x="84264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FEBF238-3350-47DB-AD77-A145A7147ADE}"/>
                </a:ext>
              </a:extLst>
            </p:cNvPr>
            <p:cNvSpPr/>
            <p:nvPr/>
          </p:nvSpPr>
          <p:spPr>
            <a:xfrm>
              <a:off x="9036050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FB29D3C-CE00-452A-9E59-61E856207BB8}"/>
                </a:ext>
              </a:extLst>
            </p:cNvPr>
            <p:cNvSpPr/>
            <p:nvPr/>
          </p:nvSpPr>
          <p:spPr>
            <a:xfrm>
              <a:off x="76549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11C930-8ABC-42F9-9AC9-A8DFB45BAAF0}"/>
                </a:ext>
              </a:extLst>
            </p:cNvPr>
            <p:cNvSpPr/>
            <p:nvPr/>
          </p:nvSpPr>
          <p:spPr>
            <a:xfrm>
              <a:off x="104616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6EF6721-3985-4053-9CAD-A9506CA20E45}"/>
                </a:ext>
              </a:extLst>
            </p:cNvPr>
            <p:cNvSpPr/>
            <p:nvPr/>
          </p:nvSpPr>
          <p:spPr>
            <a:xfrm>
              <a:off x="118427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8991BBB-B724-4CD3-9217-5C27E5A5ADE0}"/>
                </a:ext>
              </a:extLst>
            </p:cNvPr>
            <p:cNvSpPr/>
            <p:nvPr/>
          </p:nvSpPr>
          <p:spPr>
            <a:xfrm>
              <a:off x="12452350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BF5519E-4BDD-4FFF-ABDA-11C4645FFE6F}"/>
                </a:ext>
              </a:extLst>
            </p:cNvPr>
            <p:cNvSpPr/>
            <p:nvPr/>
          </p:nvSpPr>
          <p:spPr>
            <a:xfrm>
              <a:off x="110712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C75F89-F1AE-4218-82CC-006E6CB2138E}"/>
                </a:ext>
              </a:extLst>
            </p:cNvPr>
            <p:cNvSpPr/>
            <p:nvPr/>
          </p:nvSpPr>
          <p:spPr>
            <a:xfrm rot="2700000">
              <a:off x="4979988" y="10306843"/>
              <a:ext cx="190500" cy="190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7F32787-787C-42FA-9841-24E14EE7F901}"/>
                </a:ext>
              </a:extLst>
            </p:cNvPr>
            <p:cNvSpPr/>
            <p:nvPr/>
          </p:nvSpPr>
          <p:spPr>
            <a:xfrm rot="2700000">
              <a:off x="8331200" y="10306843"/>
              <a:ext cx="190500" cy="190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2330B78-3003-4743-8FA4-699301C53887}"/>
                </a:ext>
              </a:extLst>
            </p:cNvPr>
            <p:cNvSpPr/>
            <p:nvPr/>
          </p:nvSpPr>
          <p:spPr>
            <a:xfrm rot="2700000">
              <a:off x="11754757" y="10306843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53C2DB-7B4F-44D9-8978-26DCB2DAE13A}"/>
                </a:ext>
              </a:extLst>
            </p:cNvPr>
            <p:cNvSpPr txBox="1"/>
            <p:nvPr/>
          </p:nvSpPr>
          <p:spPr>
            <a:xfrm>
              <a:off x="4783138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CFB22AD-F186-4763-963A-98D87647AD9A}"/>
                </a:ext>
              </a:extLst>
            </p:cNvPr>
            <p:cNvSpPr txBox="1"/>
            <p:nvPr/>
          </p:nvSpPr>
          <p:spPr>
            <a:xfrm>
              <a:off x="7891462" y="11544300"/>
              <a:ext cx="1069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0.5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B63117B-6F27-43E5-8327-1535702ADF66}"/>
                </a:ext>
              </a:extLst>
            </p:cNvPr>
            <p:cNvSpPr txBox="1"/>
            <p:nvPr/>
          </p:nvSpPr>
          <p:spPr>
            <a:xfrm>
              <a:off x="11569700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F737D60A-59DF-4197-AD9F-DD300B3FBB1D}"/>
              </a:ext>
            </a:extLst>
          </p:cNvPr>
          <p:cNvSpPr/>
          <p:nvPr/>
        </p:nvSpPr>
        <p:spPr>
          <a:xfrm>
            <a:off x="1744579" y="108537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04F02A5-3212-4707-ACAA-D5E1080FB472}"/>
              </a:ext>
            </a:extLst>
          </p:cNvPr>
          <p:cNvPicPr/>
          <p:nvPr/>
        </p:nvPicPr>
        <p:blipFill rotWithShape="1">
          <a:blip r:embed="rId2"/>
          <a:srcRect l="24495" r="24894"/>
          <a:stretch/>
        </p:blipFill>
        <p:spPr>
          <a:xfrm>
            <a:off x="5671990" y="10906840"/>
            <a:ext cx="6545178" cy="3729196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C71B7C95-0F84-49AF-9A43-278EEFEBFF75}"/>
              </a:ext>
            </a:extLst>
          </p:cNvPr>
          <p:cNvSpPr/>
          <p:nvPr/>
        </p:nvSpPr>
        <p:spPr>
          <a:xfrm>
            <a:off x="1744579" y="146891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47443E9-AA9C-4313-B23E-E5D3A0D3650E}"/>
              </a:ext>
            </a:extLst>
          </p:cNvPr>
          <p:cNvPicPr/>
          <p:nvPr/>
        </p:nvPicPr>
        <p:blipFill rotWithShape="1">
          <a:blip r:embed="rId2"/>
          <a:srcRect l="49870" r="47"/>
          <a:stretch/>
        </p:blipFill>
        <p:spPr>
          <a:xfrm>
            <a:off x="5706079" y="14742240"/>
            <a:ext cx="6477000" cy="37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>
            <a:extLst>
              <a:ext uri="{FF2B5EF4-FFF2-40B4-BE49-F238E27FC236}">
                <a16:creationId xmlns:a16="http://schemas.microsoft.com/office/drawing/2014/main" id="{55F547A9-CEC5-476D-B157-F410C2B54451}"/>
              </a:ext>
            </a:extLst>
          </p:cNvPr>
          <p:cNvSpPr/>
          <p:nvPr/>
        </p:nvSpPr>
        <p:spPr>
          <a:xfrm>
            <a:off x="1744579" y="11386301"/>
            <a:ext cx="14400000" cy="6973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ACA0242-AAB9-4444-9339-D08C6732E844}"/>
              </a:ext>
            </a:extLst>
          </p:cNvPr>
          <p:cNvSpPr/>
          <p:nvPr/>
        </p:nvSpPr>
        <p:spPr>
          <a:xfrm>
            <a:off x="1744579" y="72740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5418639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156F1F-3DA5-4446-A85F-57C77D059C73}"/>
              </a:ext>
            </a:extLst>
          </p:cNvPr>
          <p:cNvSpPr/>
          <p:nvPr/>
        </p:nvSpPr>
        <p:spPr>
          <a:xfrm>
            <a:off x="4174936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441F39-F146-43BF-8DB6-0E95ACC6D00E}"/>
              </a:ext>
            </a:extLst>
          </p:cNvPr>
          <p:cNvSpPr/>
          <p:nvPr/>
        </p:nvSpPr>
        <p:spPr>
          <a:xfrm>
            <a:off x="5556061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8643BFE-7FED-47BD-998F-A0CFE21D3FA0}"/>
              </a:ext>
            </a:extLst>
          </p:cNvPr>
          <p:cNvSpPr/>
          <p:nvPr/>
        </p:nvSpPr>
        <p:spPr>
          <a:xfrm>
            <a:off x="6165661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683628B-38D9-40AB-B903-CAD52CA95A63}"/>
              </a:ext>
            </a:extLst>
          </p:cNvPr>
          <p:cNvSpPr/>
          <p:nvPr/>
        </p:nvSpPr>
        <p:spPr>
          <a:xfrm>
            <a:off x="4784536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B0F8F3-AC8F-466E-AE96-614BD2AAB466}"/>
              </a:ext>
            </a:extLst>
          </p:cNvPr>
          <p:cNvSpPr/>
          <p:nvPr/>
        </p:nvSpPr>
        <p:spPr>
          <a:xfrm>
            <a:off x="75261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79102B-B8AC-4404-8400-9FB37F771253}"/>
              </a:ext>
            </a:extLst>
          </p:cNvPr>
          <p:cNvSpPr/>
          <p:nvPr/>
        </p:nvSpPr>
        <p:spPr>
          <a:xfrm>
            <a:off x="89072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FEBF238-3350-47DB-AD77-A145A7147ADE}"/>
              </a:ext>
            </a:extLst>
          </p:cNvPr>
          <p:cNvSpPr/>
          <p:nvPr/>
        </p:nvSpPr>
        <p:spPr>
          <a:xfrm>
            <a:off x="9516873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29D3C-CE00-452A-9E59-61E856207BB8}"/>
              </a:ext>
            </a:extLst>
          </p:cNvPr>
          <p:cNvSpPr/>
          <p:nvPr/>
        </p:nvSpPr>
        <p:spPr>
          <a:xfrm>
            <a:off x="81357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1C930-8ABC-42F9-9AC9-A8DFB45BAAF0}"/>
              </a:ext>
            </a:extLst>
          </p:cNvPr>
          <p:cNvSpPr/>
          <p:nvPr/>
        </p:nvSpPr>
        <p:spPr>
          <a:xfrm>
            <a:off x="109424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EF6721-3985-4053-9CAD-A9506CA20E45}"/>
              </a:ext>
            </a:extLst>
          </p:cNvPr>
          <p:cNvSpPr/>
          <p:nvPr/>
        </p:nvSpPr>
        <p:spPr>
          <a:xfrm>
            <a:off x="123235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8991BBB-B724-4CD3-9217-5C27E5A5ADE0}"/>
              </a:ext>
            </a:extLst>
          </p:cNvPr>
          <p:cNvSpPr/>
          <p:nvPr/>
        </p:nvSpPr>
        <p:spPr>
          <a:xfrm>
            <a:off x="12933173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BF5519E-4BDD-4FFF-ABDA-11C4645FFE6F}"/>
              </a:ext>
            </a:extLst>
          </p:cNvPr>
          <p:cNvSpPr/>
          <p:nvPr/>
        </p:nvSpPr>
        <p:spPr>
          <a:xfrm>
            <a:off x="115520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75F89-F1AE-4218-82CC-006E6CB2138E}"/>
              </a:ext>
            </a:extLst>
          </p:cNvPr>
          <p:cNvSpPr/>
          <p:nvPr/>
        </p:nvSpPr>
        <p:spPr>
          <a:xfrm rot="2700000">
            <a:off x="5460811" y="6239911"/>
            <a:ext cx="190500" cy="190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7F32787-787C-42FA-9841-24E14EE7F901}"/>
              </a:ext>
            </a:extLst>
          </p:cNvPr>
          <p:cNvSpPr/>
          <p:nvPr/>
        </p:nvSpPr>
        <p:spPr>
          <a:xfrm rot="2700000">
            <a:off x="8812023" y="6239911"/>
            <a:ext cx="190500" cy="190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330B78-3003-4743-8FA4-699301C53887}"/>
              </a:ext>
            </a:extLst>
          </p:cNvPr>
          <p:cNvSpPr/>
          <p:nvPr/>
        </p:nvSpPr>
        <p:spPr>
          <a:xfrm rot="2700000">
            <a:off x="12235580" y="6239911"/>
            <a:ext cx="190500" cy="19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53C2DB-7B4F-44D9-8978-26DCB2DAE13A}"/>
              </a:ext>
            </a:extLst>
          </p:cNvPr>
          <p:cNvSpPr txBox="1"/>
          <p:nvPr/>
        </p:nvSpPr>
        <p:spPr>
          <a:xfrm>
            <a:off x="5263961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FB22AD-F186-4763-963A-98D87647AD9A}"/>
              </a:ext>
            </a:extLst>
          </p:cNvPr>
          <p:cNvSpPr txBox="1"/>
          <p:nvPr/>
        </p:nvSpPr>
        <p:spPr>
          <a:xfrm>
            <a:off x="8372285" y="7477368"/>
            <a:ext cx="106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B63117B-6F27-43E5-8327-1535702ADF66}"/>
              </a:ext>
            </a:extLst>
          </p:cNvPr>
          <p:cNvSpPr txBox="1"/>
          <p:nvPr/>
        </p:nvSpPr>
        <p:spPr>
          <a:xfrm>
            <a:off x="12050523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D627B3E-C1D9-435C-A7A6-B2F847F1A4AF}"/>
              </a:ext>
            </a:extLst>
          </p:cNvPr>
          <p:cNvGrpSpPr/>
          <p:nvPr/>
        </p:nvGrpSpPr>
        <p:grpSpPr>
          <a:xfrm>
            <a:off x="5457953" y="1019175"/>
            <a:ext cx="6973253" cy="2425700"/>
            <a:chOff x="5457953" y="1019175"/>
            <a:chExt cx="6973253" cy="242570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2B7EC20-745E-44A8-A7D9-278422CBB38B}"/>
                </a:ext>
              </a:extLst>
            </p:cNvPr>
            <p:cNvGrpSpPr/>
            <p:nvPr/>
          </p:nvGrpSpPr>
          <p:grpSpPr>
            <a:xfrm>
              <a:off x="5457953" y="1019175"/>
              <a:ext cx="3218145" cy="2425700"/>
              <a:chOff x="5732273" y="1019175"/>
              <a:chExt cx="3218145" cy="24257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D602063-9424-4E06-840F-6488AE6122C2}"/>
                  </a:ext>
                </a:extLst>
              </p:cNvPr>
              <p:cNvPicPr/>
              <p:nvPr/>
            </p:nvPicPr>
            <p:blipFill rotWithShape="1">
              <a:blip r:embed="rId2"/>
              <a:srcRect l="25116" t="2535" r="50000" b="32419"/>
              <a:stretch/>
            </p:blipFill>
            <p:spPr>
              <a:xfrm>
                <a:off x="5732273" y="1019175"/>
                <a:ext cx="3218145" cy="2425700"/>
              </a:xfrm>
              <a:prstGeom prst="rect">
                <a:avLst/>
              </a:prstGeom>
            </p:spPr>
          </p:pic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7DD3BD6A-678B-4AF2-BE98-6CBED04AE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400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070B25A-15EA-478F-BC67-B39E5CA34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0025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5F17C46A-0E5A-44C3-B803-8E459FC652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0987" y="1294605"/>
                <a:ext cx="119062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5437BE-91C2-4ADE-8637-ED14FBF70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0031" y="13168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C7971D1-FFC2-40F2-A7F6-E956364CB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31" y="1520823"/>
                <a:ext cx="616743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1104E3E3-A4B6-4375-A3CA-B1630BC809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4393" y="15073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6E6C675-8D6B-4233-98C5-3B2E1B02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2018" y="152876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2A94436-8E7E-4F47-89E9-95227D6044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54082" y="1732754"/>
                <a:ext cx="140492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2406370-BF23-4727-905C-A975C8756B52}"/>
                </a:ext>
              </a:extLst>
            </p:cNvPr>
            <p:cNvGrpSpPr/>
            <p:nvPr/>
          </p:nvGrpSpPr>
          <p:grpSpPr>
            <a:xfrm>
              <a:off x="9498301" y="1539874"/>
              <a:ext cx="1192213" cy="218280"/>
              <a:chOff x="6118226" y="1306511"/>
              <a:chExt cx="1192213" cy="218280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B723F79-007E-45B8-8272-8A9E75BA4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226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0364569-2F9E-4C69-9803-DF371D45B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8851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FB75F7F8-B955-4E70-B75B-C35B764A3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9813" y="1320005"/>
                <a:ext cx="119062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CCC29B-3FF7-411E-AE75-ABCD749EF675}"/>
                </a:ext>
              </a:extLst>
            </p:cNvPr>
            <p:cNvGrpSpPr/>
            <p:nvPr/>
          </p:nvGrpSpPr>
          <p:grpSpPr>
            <a:xfrm>
              <a:off x="9498301" y="2035968"/>
              <a:ext cx="627062" cy="408780"/>
              <a:chOff x="6527007" y="1647030"/>
              <a:chExt cx="627062" cy="408780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CB1DA90A-DC01-4362-84EF-7CC5353A6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9707" y="16470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ECCBA47-2A8B-487C-BE11-A18DE5C6B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7007" y="1851023"/>
                <a:ext cx="616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E509B7D-35FB-4502-90BD-C21958899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069" y="18375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574EC0-55BF-469A-B06B-C3C0ACEFF70C}"/>
                </a:ext>
              </a:extLst>
            </p:cNvPr>
            <p:cNvGrpSpPr/>
            <p:nvPr/>
          </p:nvGrpSpPr>
          <p:grpSpPr>
            <a:xfrm>
              <a:off x="9498301" y="2722563"/>
              <a:ext cx="207167" cy="218280"/>
              <a:chOff x="6241258" y="2028032"/>
              <a:chExt cx="207167" cy="218280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DE5C3213-0BC8-47FC-943B-D248EA857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4402DEC9-6BBA-481F-B828-A75ABF531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1D874DE-61B7-4EF3-8285-52E96CBF9C2B}"/>
                </a:ext>
              </a:extLst>
            </p:cNvPr>
            <p:cNvGrpSpPr/>
            <p:nvPr/>
          </p:nvGrpSpPr>
          <p:grpSpPr>
            <a:xfrm>
              <a:off x="11150888" y="2722563"/>
              <a:ext cx="207167" cy="218280"/>
              <a:chOff x="6241258" y="2028032"/>
              <a:chExt cx="207167" cy="218280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F2C45CF-D7A6-46C5-9EA3-8EF7FC276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2C6F794-FE0D-4EB0-A9E9-2090838D0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2557D30-6029-4737-80F0-38DC8C2BA795}"/>
                </a:ext>
              </a:extLst>
            </p:cNvPr>
            <p:cNvGrpSpPr/>
            <p:nvPr/>
          </p:nvGrpSpPr>
          <p:grpSpPr>
            <a:xfrm>
              <a:off x="11141363" y="1539874"/>
              <a:ext cx="1289843" cy="218280"/>
              <a:chOff x="7882732" y="1539874"/>
              <a:chExt cx="1289843" cy="21828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649A2A00-864B-4793-BEDC-D2A2281B4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2732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671F9E75-B950-4959-B045-0A8C93434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8607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22C6E2C-5A6D-4BF9-BC9F-156FB2AC1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4319" y="1553368"/>
                <a:ext cx="5453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FB17A6D-3526-4539-ABFD-B1DCB3C55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58226" y="1553368"/>
                <a:ext cx="5143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C38ABBD-61A1-4E3E-BAB5-748B248B0AE3}"/>
                </a:ext>
              </a:extLst>
            </p:cNvPr>
            <p:cNvGrpSpPr/>
            <p:nvPr/>
          </p:nvGrpSpPr>
          <p:grpSpPr>
            <a:xfrm>
              <a:off x="11141364" y="2035968"/>
              <a:ext cx="1032668" cy="408780"/>
              <a:chOff x="7882733" y="2035968"/>
              <a:chExt cx="1032668" cy="408780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8E89B6B-3E33-495B-83F5-413BED7E5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432" y="20359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D3372CF-2FFA-4F18-BDA8-B122F7B4D1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2733" y="2239961"/>
                <a:ext cx="43735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04331B1E-9A9B-49ED-8FA2-0245C595B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5082" y="22264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BD40F6B-3E7D-401F-A0A9-F30FEDEBD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1383" y="2239961"/>
                <a:ext cx="40401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346DEFD3-605A-4381-8793-B07064370207}"/>
                </a:ext>
              </a:extLst>
            </p:cNvPr>
            <p:cNvSpPr/>
            <p:nvPr/>
          </p:nvSpPr>
          <p:spPr>
            <a:xfrm>
              <a:off x="10794494" y="2075338"/>
              <a:ext cx="185887" cy="313373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F051E6BE-B638-4D6A-B282-4EC2DF2B98E8}"/>
                </a:ext>
              </a:extLst>
            </p:cNvPr>
            <p:cNvSpPr txBox="1"/>
            <p:nvPr/>
          </p:nvSpPr>
          <p:spPr>
            <a:xfrm>
              <a:off x="8812530" y="140104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AE5054C-F632-4262-9648-66BEDCD77219}"/>
                </a:ext>
              </a:extLst>
            </p:cNvPr>
            <p:cNvSpPr txBox="1"/>
            <p:nvPr/>
          </p:nvSpPr>
          <p:spPr>
            <a:xfrm>
              <a:off x="8812530" y="197133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Z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2AE3F3A-74B4-4D1C-983E-FA4FAC80EF53}"/>
                </a:ext>
              </a:extLst>
            </p:cNvPr>
            <p:cNvSpPr txBox="1"/>
            <p:nvPr/>
          </p:nvSpPr>
          <p:spPr>
            <a:xfrm>
              <a:off x="8812530" y="2541627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8B32760C-9386-46A7-A4CB-3CFB514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87" y="9536489"/>
            <a:ext cx="5915025" cy="2200275"/>
          </a:xfrm>
          <a:prstGeom prst="rect">
            <a:avLst/>
          </a:prstGeom>
        </p:spPr>
      </p:pic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65E5190-3545-4CAF-979A-142588DACB3A}"/>
              </a:ext>
            </a:extLst>
          </p:cNvPr>
          <p:cNvGrpSpPr/>
          <p:nvPr/>
        </p:nvGrpSpPr>
        <p:grpSpPr>
          <a:xfrm>
            <a:off x="3023495" y="11883383"/>
            <a:ext cx="12362652" cy="5979722"/>
            <a:chOff x="2625536" y="11877040"/>
            <a:chExt cx="12362652" cy="5979722"/>
          </a:xfrm>
        </p:grpSpPr>
        <p:sp>
          <p:nvSpPr>
            <p:cNvPr id="161" name="箭头: 右 160">
              <a:extLst>
                <a:ext uri="{FF2B5EF4-FFF2-40B4-BE49-F238E27FC236}">
                  <a16:creationId xmlns:a16="http://schemas.microsoft.com/office/drawing/2014/main" id="{4E45734F-573E-46D2-ACBE-CE0E2EEF82F4}"/>
                </a:ext>
              </a:extLst>
            </p:cNvPr>
            <p:cNvSpPr/>
            <p:nvPr/>
          </p:nvSpPr>
          <p:spPr>
            <a:xfrm>
              <a:off x="8429286" y="13735050"/>
              <a:ext cx="619464" cy="264636"/>
            </a:xfrm>
            <a:prstGeom prst="rightArrow">
              <a:avLst>
                <a:gd name="adj1" fmla="val 50000"/>
                <a:gd name="adj2" fmla="val 89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FE4F2E4-7E00-45D3-B881-7C405C457DEF}"/>
                </a:ext>
              </a:extLst>
            </p:cNvPr>
            <p:cNvSpPr/>
            <p:nvPr/>
          </p:nvSpPr>
          <p:spPr>
            <a:xfrm>
              <a:off x="40225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AAC644E-1220-442F-868C-5E98F6ED837F}"/>
                </a:ext>
              </a:extLst>
            </p:cNvPr>
            <p:cNvSpPr/>
            <p:nvPr/>
          </p:nvSpPr>
          <p:spPr>
            <a:xfrm>
              <a:off x="5403661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5FBF7CE-3D44-4DEF-8572-4B8E410BE329}"/>
                </a:ext>
              </a:extLst>
            </p:cNvPr>
            <p:cNvSpPr/>
            <p:nvPr/>
          </p:nvSpPr>
          <p:spPr>
            <a:xfrm>
              <a:off x="68038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205237-3E5F-44E9-8A28-A64D7CE4BF05}"/>
                </a:ext>
              </a:extLst>
            </p:cNvPr>
            <p:cNvSpPr/>
            <p:nvPr/>
          </p:nvSpPr>
          <p:spPr>
            <a:xfrm>
              <a:off x="4022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64166AB-89D6-45A4-942E-0D3DD08F2DE2}"/>
                </a:ext>
              </a:extLst>
            </p:cNvPr>
            <p:cNvSpPr/>
            <p:nvPr/>
          </p:nvSpPr>
          <p:spPr>
            <a:xfrm>
              <a:off x="5403661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5A78531-35A7-4B97-92DC-7CFE64B98C34}"/>
                </a:ext>
              </a:extLst>
            </p:cNvPr>
            <p:cNvSpPr/>
            <p:nvPr/>
          </p:nvSpPr>
          <p:spPr>
            <a:xfrm>
              <a:off x="68038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D045F9E-02B2-4387-81A6-FE151D7A97D5}"/>
                </a:ext>
              </a:extLst>
            </p:cNvPr>
            <p:cNvSpPr/>
            <p:nvPr/>
          </p:nvSpPr>
          <p:spPr>
            <a:xfrm>
              <a:off x="2625536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6160835-5381-48F6-9034-0104397117DA}"/>
                </a:ext>
              </a:extLst>
            </p:cNvPr>
            <p:cNvSpPr/>
            <p:nvPr/>
          </p:nvSpPr>
          <p:spPr>
            <a:xfrm>
              <a:off x="2625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31772AB-9D0A-4C05-8893-0D9B75ED3793}"/>
                </a:ext>
              </a:extLst>
            </p:cNvPr>
            <p:cNvCxnSpPr>
              <a:cxnSpLocks/>
              <a:stCxn id="104" idx="3"/>
              <a:endCxn id="99" idx="3"/>
            </p:cNvCxnSpPr>
            <p:nvPr/>
          </p:nvCxnSpPr>
          <p:spPr>
            <a:xfrm>
              <a:off x="4016186" y="13147918"/>
              <a:ext cx="4178300" cy="1371600"/>
            </a:xfrm>
            <a:prstGeom prst="line">
              <a:avLst/>
            </a:prstGeom>
            <a:ln w="25400">
              <a:solidFill>
                <a:srgbClr val="D7D7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BE644D30-5CF2-4B4A-9DEB-F93C3F34C2FB}"/>
                </a:ext>
              </a:extLst>
            </p:cNvPr>
            <p:cNvGrpSpPr/>
            <p:nvPr/>
          </p:nvGrpSpPr>
          <p:grpSpPr>
            <a:xfrm>
              <a:off x="4023360" y="13152120"/>
              <a:ext cx="4175760" cy="1356360"/>
              <a:chOff x="4023360" y="13152120"/>
              <a:chExt cx="4175760" cy="1356360"/>
            </a:xfrm>
          </p:grpSpPr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DD64AC8-FC12-4E77-91DC-4B41A8D7D7FB}"/>
                  </a:ext>
                </a:extLst>
              </p:cNvPr>
              <p:cNvSpPr/>
              <p:nvPr/>
            </p:nvSpPr>
            <p:spPr>
              <a:xfrm>
                <a:off x="4023360" y="1315212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C236901C-B793-4F55-B98F-D1C5E2FA1259}"/>
                  </a:ext>
                </a:extLst>
              </p:cNvPr>
              <p:cNvSpPr/>
              <p:nvPr/>
            </p:nvSpPr>
            <p:spPr>
              <a:xfrm rot="10800000">
                <a:off x="6149340" y="1383030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6BC9A36-8D1C-4410-A6EF-76B037E57F4B}"/>
                </a:ext>
              </a:extLst>
            </p:cNvPr>
            <p:cNvGrpSpPr/>
            <p:nvPr/>
          </p:nvGrpSpPr>
          <p:grpSpPr>
            <a:xfrm>
              <a:off x="3990975" y="12439650"/>
              <a:ext cx="4203700" cy="2771775"/>
              <a:chOff x="3990975" y="12439650"/>
              <a:chExt cx="4203700" cy="2771775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353A7D2-70CE-47E4-B068-99A5677B5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4675" y="13801725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6A9AD5CC-76B3-4B83-8816-6CA53053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2725" y="12439650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884F07AE-8847-4C0B-99FC-61FF4BD74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0975" y="13830300"/>
                <a:ext cx="4200525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39E40EC-EFB2-470E-9E9D-B8F2A9DB55BF}"/>
                </a:ext>
              </a:extLst>
            </p:cNvPr>
            <p:cNvSpPr txBox="1"/>
            <p:nvPr/>
          </p:nvSpPr>
          <p:spPr>
            <a:xfrm>
              <a:off x="40767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68759B4-AF23-45FC-B591-57DBA56CFCDC}"/>
                </a:ext>
              </a:extLst>
            </p:cNvPr>
            <p:cNvSpPr txBox="1"/>
            <p:nvPr/>
          </p:nvSpPr>
          <p:spPr>
            <a:xfrm>
              <a:off x="54864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9FA9D1E-97C1-47E5-865A-8DC5EBAD38F1}"/>
                </a:ext>
              </a:extLst>
            </p:cNvPr>
            <p:cNvSpPr txBox="1"/>
            <p:nvPr/>
          </p:nvSpPr>
          <p:spPr>
            <a:xfrm>
              <a:off x="64465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F00FFE0-396F-43E2-905C-3B4525D78CB8}"/>
                </a:ext>
              </a:extLst>
            </p:cNvPr>
            <p:cNvSpPr txBox="1"/>
            <p:nvPr/>
          </p:nvSpPr>
          <p:spPr>
            <a:xfrm>
              <a:off x="78562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/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/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/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/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/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E0E0741-F199-45DF-9ED6-41E38B856A53}"/>
                </a:ext>
              </a:extLst>
            </p:cNvPr>
            <p:cNvGrpSpPr/>
            <p:nvPr/>
          </p:nvGrpSpPr>
          <p:grpSpPr>
            <a:xfrm>
              <a:off x="2638425" y="11877040"/>
              <a:ext cx="960120" cy="369332"/>
              <a:chOff x="2638425" y="15398115"/>
              <a:chExt cx="960120" cy="369332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8C9BC67-714D-41EE-A686-42DE3787E049}"/>
                  </a:ext>
                </a:extLst>
              </p:cNvPr>
              <p:cNvSpPr/>
              <p:nvPr/>
            </p:nvSpPr>
            <p:spPr>
              <a:xfrm>
                <a:off x="2638425" y="15416094"/>
                <a:ext cx="676275" cy="333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F0E80DD-7166-4E00-AD35-4C84CDD0A431}"/>
                  </a:ext>
                </a:extLst>
              </p:cNvPr>
              <p:cNvSpPr txBox="1"/>
              <p:nvPr/>
            </p:nvSpPr>
            <p:spPr>
              <a:xfrm>
                <a:off x="3362325" y="15398115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003ED59-8D96-4558-8FA3-0ED8AAF0AD12}"/>
                </a:ext>
              </a:extLst>
            </p:cNvPr>
            <p:cNvGrpSpPr/>
            <p:nvPr/>
          </p:nvGrpSpPr>
          <p:grpSpPr>
            <a:xfrm>
              <a:off x="3768725" y="11877040"/>
              <a:ext cx="960120" cy="369332"/>
              <a:chOff x="3730625" y="15414307"/>
              <a:chExt cx="960120" cy="369332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E38515D-04A9-4808-B53E-69A7E71BF271}"/>
                  </a:ext>
                </a:extLst>
              </p:cNvPr>
              <p:cNvSpPr/>
              <p:nvPr/>
            </p:nvSpPr>
            <p:spPr>
              <a:xfrm>
                <a:off x="3730625" y="15432286"/>
                <a:ext cx="676275" cy="333375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4197AF91-66A6-4731-AEDC-C95F65F49CAC}"/>
                  </a:ext>
                </a:extLst>
              </p:cNvPr>
              <p:cNvSpPr txBox="1"/>
              <p:nvPr/>
            </p:nvSpPr>
            <p:spPr>
              <a:xfrm>
                <a:off x="4454525" y="15414307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/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𝒏𝒆𝒘</m:t>
                            </m:r>
                          </m:sub>
                          <m:sup/>
                        </m:sSubSup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 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b>
                        </m:sSub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𝒐𝒑𝒑𝒐𝒔𝒊𝒕𝒆</m:t>
                            </m:r>
                          </m:sub>
                        </m:sSub>
                      </m:oMath>
                    </m:oMathPara>
                  </a14:m>
                  <a:endParaRPr lang="zh-CN" altLang="en-US" sz="3200" b="1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/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/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/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4A38479-3285-412B-829E-B0469953D317}"/>
                </a:ext>
              </a:extLst>
            </p:cNvPr>
            <p:cNvSpPr txBox="1"/>
            <p:nvPr/>
          </p:nvSpPr>
          <p:spPr>
            <a:xfrm>
              <a:off x="3428811" y="16808766"/>
              <a:ext cx="1344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如：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9FDB31E-5FE1-4C3B-B991-04D49B6D911B}"/>
                </a:ext>
              </a:extLst>
            </p:cNvPr>
            <p:cNvSpPr/>
            <p:nvPr/>
          </p:nvSpPr>
          <p:spPr>
            <a:xfrm>
              <a:off x="10688449" y="12462118"/>
              <a:ext cx="1390650" cy="1371600"/>
            </a:xfrm>
            <a:prstGeom prst="rect">
              <a:avLst/>
            </a:prstGeom>
            <a:solidFill>
              <a:srgbClr val="E1E1E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525089D-C643-4105-BE4C-0B727D5B525E}"/>
                </a:ext>
              </a:extLst>
            </p:cNvPr>
            <p:cNvSpPr/>
            <p:nvPr/>
          </p:nvSpPr>
          <p:spPr>
            <a:xfrm>
              <a:off x="12069574" y="12462118"/>
              <a:ext cx="1390650" cy="1371600"/>
            </a:xfrm>
            <a:prstGeom prst="rect">
              <a:avLst/>
            </a:prstGeom>
            <a:solidFill>
              <a:srgbClr val="FBFB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567EE20-4DBE-4613-9597-FE425F1C8797}"/>
                </a:ext>
              </a:extLst>
            </p:cNvPr>
            <p:cNvSpPr/>
            <p:nvPr/>
          </p:nvSpPr>
          <p:spPr>
            <a:xfrm>
              <a:off x="13469749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EE571E8-CFCC-4AEB-8183-3349C6641CCF}"/>
                </a:ext>
              </a:extLst>
            </p:cNvPr>
            <p:cNvSpPr/>
            <p:nvPr/>
          </p:nvSpPr>
          <p:spPr>
            <a:xfrm>
              <a:off x="10688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39243457-5E89-49B2-BAC8-0C9465665C13}"/>
                </a:ext>
              </a:extLst>
            </p:cNvPr>
            <p:cNvSpPr/>
            <p:nvPr/>
          </p:nvSpPr>
          <p:spPr>
            <a:xfrm>
              <a:off x="12069574" y="13833718"/>
              <a:ext cx="1390650" cy="1371600"/>
            </a:xfrm>
            <a:prstGeom prst="rect">
              <a:avLst/>
            </a:prstGeom>
            <a:solidFill>
              <a:srgbClr val="A8A8A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8994512-EB01-430F-B851-507FB3EFD654}"/>
                </a:ext>
              </a:extLst>
            </p:cNvPr>
            <p:cNvSpPr/>
            <p:nvPr/>
          </p:nvSpPr>
          <p:spPr>
            <a:xfrm>
              <a:off x="13469749" y="13833718"/>
              <a:ext cx="1390650" cy="1371600"/>
            </a:xfrm>
            <a:prstGeom prst="rect">
              <a:avLst/>
            </a:prstGeom>
            <a:solidFill>
              <a:srgbClr val="D0D0D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7F4EAB2-D946-4F50-BE36-C7792F0EE6B2}"/>
                </a:ext>
              </a:extLst>
            </p:cNvPr>
            <p:cNvSpPr/>
            <p:nvPr/>
          </p:nvSpPr>
          <p:spPr>
            <a:xfrm>
              <a:off x="9291449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BB4910F-24E6-4347-A272-6F2549A3E088}"/>
                </a:ext>
              </a:extLst>
            </p:cNvPr>
            <p:cNvSpPr/>
            <p:nvPr/>
          </p:nvSpPr>
          <p:spPr>
            <a:xfrm>
              <a:off x="9291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18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45C6CE60-8EC3-4301-A876-FD7802823A2D}"/>
              </a:ext>
            </a:extLst>
          </p:cNvPr>
          <p:cNvSpPr/>
          <p:nvPr/>
        </p:nvSpPr>
        <p:spPr>
          <a:xfrm>
            <a:off x="834656" y="12877292"/>
            <a:ext cx="14400000" cy="460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88214EF-00B3-417C-B003-883956E859F0}"/>
              </a:ext>
            </a:extLst>
          </p:cNvPr>
          <p:cNvSpPr/>
          <p:nvPr/>
        </p:nvSpPr>
        <p:spPr>
          <a:xfrm>
            <a:off x="-703858" y="3778386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BA385-EE10-4BC5-BD9A-FE67B8B8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7"/>
          <a:stretch/>
        </p:blipFill>
        <p:spPr>
          <a:xfrm>
            <a:off x="1450598" y="5115488"/>
            <a:ext cx="6875256" cy="71247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1DC44E58-009B-4943-A4E9-C5CC6CA54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683750" y="5115488"/>
            <a:ext cx="6948487" cy="71247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4A0B39-DEF6-4A5E-9EB6-C93607E174C5}"/>
              </a:ext>
            </a:extLst>
          </p:cNvPr>
          <p:cNvGrpSpPr/>
          <p:nvPr/>
        </p:nvGrpSpPr>
        <p:grpSpPr>
          <a:xfrm>
            <a:off x="1787036" y="13123939"/>
            <a:ext cx="12495240" cy="4110040"/>
            <a:chOff x="1942408" y="12658961"/>
            <a:chExt cx="12495240" cy="4110040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D96E0CD-DB83-4353-9295-FB7BD118D11B}"/>
                </a:ext>
              </a:extLst>
            </p:cNvPr>
            <p:cNvSpPr/>
            <p:nvPr/>
          </p:nvSpPr>
          <p:spPr>
            <a:xfrm>
              <a:off x="333305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3BBEE5B-E04A-4A0C-A300-38E67FA3BBD4}"/>
                </a:ext>
              </a:extLst>
            </p:cNvPr>
            <p:cNvSpPr/>
            <p:nvPr/>
          </p:nvSpPr>
          <p:spPr>
            <a:xfrm>
              <a:off x="4714183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74DEEAB-D079-4C59-A740-0CAE7142B204}"/>
                </a:ext>
              </a:extLst>
            </p:cNvPr>
            <p:cNvSpPr/>
            <p:nvPr/>
          </p:nvSpPr>
          <p:spPr>
            <a:xfrm>
              <a:off x="333305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DACCCE4E-BB3D-408C-8EA3-E6AB66DDAF51}"/>
                </a:ext>
              </a:extLst>
            </p:cNvPr>
            <p:cNvSpPr/>
            <p:nvPr/>
          </p:nvSpPr>
          <p:spPr>
            <a:xfrm>
              <a:off x="4714183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A72DB28-75AB-47F8-AD93-9A30C4720B70}"/>
                </a:ext>
              </a:extLst>
            </p:cNvPr>
            <p:cNvSpPr/>
            <p:nvPr/>
          </p:nvSpPr>
          <p:spPr>
            <a:xfrm>
              <a:off x="194240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5E3946AA-3399-46C7-AED2-9AC41B42CF25}"/>
                </a:ext>
              </a:extLst>
            </p:cNvPr>
            <p:cNvSpPr/>
            <p:nvPr/>
          </p:nvSpPr>
          <p:spPr>
            <a:xfrm>
              <a:off x="194240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F64D7D36-908A-4A16-9409-8F0992DCC483}"/>
                </a:ext>
              </a:extLst>
            </p:cNvPr>
            <p:cNvSpPr/>
            <p:nvPr/>
          </p:nvSpPr>
          <p:spPr>
            <a:xfrm>
              <a:off x="333305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1141150-5254-42D4-96A8-9865753783D6}"/>
                </a:ext>
              </a:extLst>
            </p:cNvPr>
            <p:cNvSpPr/>
            <p:nvPr/>
          </p:nvSpPr>
          <p:spPr>
            <a:xfrm>
              <a:off x="4714183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0BD17CD-139C-4F22-831A-780DB8011593}"/>
                </a:ext>
              </a:extLst>
            </p:cNvPr>
            <p:cNvSpPr/>
            <p:nvPr/>
          </p:nvSpPr>
          <p:spPr>
            <a:xfrm>
              <a:off x="194240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/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/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/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𝐿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/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/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𝑇𝐶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blipFill>
                  <a:blip r:embed="rId24"/>
                  <a:stretch>
                    <a:fillRect l="-14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/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 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𝑟</m:t>
                      </m:r>
                    </m:oMath>
                  </a14:m>
                  <a:r>
                    <a:rPr lang="en-US" altLang="zh-CN" sz="4000" b="0" i="1" dirty="0">
                      <a:latin typeface="Cambria Math" panose="02040503050406030204" pitchFamily="18" charset="0"/>
                      <a:ea typeface="微软雅黑 Light" panose="020B0502040204020203" pitchFamily="34" charset="-122"/>
                    </a:rPr>
                    <a:t> </a:t>
                  </a: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𝑔</m:t>
                      </m:r>
                    </m:oMath>
                  </a14:m>
                  <a:endParaRPr lang="en-US" altLang="zh-CN" sz="4000" b="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 	</a:t>
                  </a:r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𝑏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dirty="0">
                      <a:ea typeface="微软雅黑 Light" panose="020B0502040204020203" pitchFamily="34" charset="-122"/>
                    </a:rPr>
                    <a:t>	    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𝑎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6488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6F837D8-E6DC-4302-AB1B-EE4F16FBF255}"/>
              </a:ext>
            </a:extLst>
          </p:cNvPr>
          <p:cNvSpPr/>
          <p:nvPr/>
        </p:nvSpPr>
        <p:spPr>
          <a:xfrm>
            <a:off x="663" y="10613032"/>
            <a:ext cx="180000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14EB28-5E41-4F61-85F4-E6A6EC1ED837}"/>
              </a:ext>
            </a:extLst>
          </p:cNvPr>
          <p:cNvSpPr/>
          <p:nvPr/>
        </p:nvSpPr>
        <p:spPr>
          <a:xfrm>
            <a:off x="663" y="2647418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DC046-1319-402C-A681-B34FEB91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37" y="3314700"/>
            <a:ext cx="8429625" cy="641032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CDD1170-3AD5-4B5C-929A-1D099737FF87}"/>
              </a:ext>
            </a:extLst>
          </p:cNvPr>
          <p:cNvSpPr/>
          <p:nvPr/>
        </p:nvSpPr>
        <p:spPr>
          <a:xfrm>
            <a:off x="7536507" y="1248929"/>
            <a:ext cx="8867735" cy="88677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3B045-6200-40FA-AB10-EE7458531B86}"/>
              </a:ext>
            </a:extLst>
          </p:cNvPr>
          <p:cNvGrpSpPr/>
          <p:nvPr/>
        </p:nvGrpSpPr>
        <p:grpSpPr>
          <a:xfrm>
            <a:off x="3256417" y="4726801"/>
            <a:ext cx="4160383" cy="553998"/>
            <a:chOff x="3256417" y="4726801"/>
            <a:chExt cx="4160383" cy="55399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EA4BAA1-C1FB-4E8A-8E9B-A5111FCC4034}"/>
                </a:ext>
              </a:extLst>
            </p:cNvPr>
            <p:cNvSpPr/>
            <p:nvPr/>
          </p:nvSpPr>
          <p:spPr>
            <a:xfrm>
              <a:off x="3256417" y="4813300"/>
              <a:ext cx="381000" cy="381000"/>
            </a:xfrm>
            <a:prstGeom prst="ellipse">
              <a:avLst/>
            </a:prstGeom>
            <a:solidFill>
              <a:srgbClr val="FFD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4C18F9-7F6A-48D2-A1E8-56059745E3A4}"/>
                </a:ext>
              </a:extLst>
            </p:cNvPr>
            <p:cNvSpPr txBox="1"/>
            <p:nvPr/>
          </p:nvSpPr>
          <p:spPr>
            <a:xfrm>
              <a:off x="3846285" y="4726801"/>
              <a:ext cx="35705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光照计算采样点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51AB10-BD36-4D82-9700-4A864EF780D3}"/>
              </a:ext>
            </a:extLst>
          </p:cNvPr>
          <p:cNvGrpSpPr/>
          <p:nvPr/>
        </p:nvGrpSpPr>
        <p:grpSpPr>
          <a:xfrm>
            <a:off x="3256417" y="5499060"/>
            <a:ext cx="4136578" cy="553998"/>
            <a:chOff x="3256417" y="5548917"/>
            <a:chExt cx="4136578" cy="55399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8D65361-0AA5-4621-8C6D-1343B44E80B6}"/>
                </a:ext>
              </a:extLst>
            </p:cNvPr>
            <p:cNvSpPr/>
            <p:nvPr/>
          </p:nvSpPr>
          <p:spPr>
            <a:xfrm>
              <a:off x="3256417" y="5635416"/>
              <a:ext cx="381000" cy="381000"/>
            </a:xfrm>
            <a:prstGeom prst="ellipse">
              <a:avLst/>
            </a:prstGeom>
            <a:solidFill>
              <a:srgbClr val="8DD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85E6659-35F8-4DC2-9724-99F3B6859956}"/>
                </a:ext>
              </a:extLst>
            </p:cNvPr>
            <p:cNvSpPr txBox="1"/>
            <p:nvPr/>
          </p:nvSpPr>
          <p:spPr>
            <a:xfrm>
              <a:off x="3846285" y="5548917"/>
              <a:ext cx="3546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几何信息采样点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E05D2A-C445-481F-BC96-E573FE87E472}"/>
              </a:ext>
            </a:extLst>
          </p:cNvPr>
          <p:cNvGrpSpPr/>
          <p:nvPr/>
        </p:nvGrpSpPr>
        <p:grpSpPr>
          <a:xfrm>
            <a:off x="3446917" y="6271320"/>
            <a:ext cx="2431367" cy="720000"/>
            <a:chOff x="3446917" y="6244783"/>
            <a:chExt cx="2431367" cy="720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6A4D4E-BE05-4739-8E71-6942571D8FFB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6244783"/>
              <a:ext cx="0" cy="720000"/>
            </a:xfrm>
            <a:prstGeom prst="line">
              <a:avLst/>
            </a:prstGeom>
            <a:ln w="101600">
              <a:solidFill>
                <a:srgbClr val="165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F31884-533E-4815-931F-52F71DB18490}"/>
                </a:ext>
              </a:extLst>
            </p:cNvPr>
            <p:cNvSpPr txBox="1"/>
            <p:nvPr/>
          </p:nvSpPr>
          <p:spPr>
            <a:xfrm>
              <a:off x="3846285" y="632778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几何边缘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C74EDA-200D-4DBD-83D4-8E1411DA6784}"/>
              </a:ext>
            </a:extLst>
          </p:cNvPr>
          <p:cNvGrpSpPr/>
          <p:nvPr/>
        </p:nvGrpSpPr>
        <p:grpSpPr>
          <a:xfrm>
            <a:off x="3446917" y="7209581"/>
            <a:ext cx="3118301" cy="720000"/>
            <a:chOff x="3446917" y="7223719"/>
            <a:chExt cx="3118301" cy="7200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9490984-2D88-47A5-8AA4-E4F6379AA67E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7223719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7395F64-7325-4254-A626-79BE545031D5}"/>
                </a:ext>
              </a:extLst>
            </p:cNvPr>
            <p:cNvSpPr txBox="1"/>
            <p:nvPr/>
          </p:nvSpPr>
          <p:spPr>
            <a:xfrm>
              <a:off x="3846285" y="7306720"/>
              <a:ext cx="27189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重建滤波范围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53D5C04-92DB-4919-B833-9DC7A842B8C6}"/>
              </a:ext>
            </a:extLst>
          </p:cNvPr>
          <p:cNvGrpSpPr/>
          <p:nvPr/>
        </p:nvGrpSpPr>
        <p:grpSpPr>
          <a:xfrm>
            <a:off x="3446917" y="8147843"/>
            <a:ext cx="2431367" cy="720000"/>
            <a:chOff x="3446917" y="8147843"/>
            <a:chExt cx="2431367" cy="72000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48E4104-C114-4F96-A226-E9D20C7A4E5A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8147843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B97C491-2812-441C-BCC1-ABE6DBFCA2DF}"/>
                </a:ext>
              </a:extLst>
            </p:cNvPr>
            <p:cNvSpPr txBox="1"/>
            <p:nvPr/>
          </p:nvSpPr>
          <p:spPr>
            <a:xfrm>
              <a:off x="3846285" y="823084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像素边界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4004FB-6BDF-4679-92CE-DD85C7B4BDCE}"/>
              </a:ext>
            </a:extLst>
          </p:cNvPr>
          <p:cNvGrpSpPr/>
          <p:nvPr/>
        </p:nvGrpSpPr>
        <p:grpSpPr>
          <a:xfrm>
            <a:off x="2337456" y="10296405"/>
            <a:ext cx="13326415" cy="4824255"/>
            <a:chOff x="2664413" y="10234215"/>
            <a:chExt cx="13326415" cy="48242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15A0F82-47A5-40AE-89F9-0B26072F74AD}"/>
                </a:ext>
              </a:extLst>
            </p:cNvPr>
            <p:cNvSpPr txBox="1"/>
            <p:nvPr/>
          </p:nvSpPr>
          <p:spPr>
            <a:xfrm>
              <a:off x="4877388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MLAA</a:t>
              </a:r>
              <a:endParaRPr lang="zh-CN" altLang="en-US" sz="3600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5637600-E354-43B1-983E-675F39DE2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11"/>
            <a:stretch/>
          </p:blipFill>
          <p:spPr>
            <a:xfrm rot="16200000">
              <a:off x="10826335" y="9212388"/>
              <a:ext cx="3871035" cy="645795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269CE53E-3A15-46C1-B6B4-D120E7B66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282"/>
            <a:stretch/>
          </p:blipFill>
          <p:spPr>
            <a:xfrm rot="16200000">
              <a:off x="3833084" y="9065544"/>
              <a:ext cx="4120607" cy="6457950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ADE5B45-5762-41BE-B21C-7C1BAF2AD672}"/>
                </a:ext>
              </a:extLst>
            </p:cNvPr>
            <p:cNvSpPr txBox="1"/>
            <p:nvPr/>
          </p:nvSpPr>
          <p:spPr>
            <a:xfrm>
              <a:off x="11745853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SRAA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403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9CB559F-A242-410D-B58A-8C8B63CF3689}"/>
              </a:ext>
            </a:extLst>
          </p:cNvPr>
          <p:cNvSpPr/>
          <p:nvPr/>
        </p:nvSpPr>
        <p:spPr>
          <a:xfrm>
            <a:off x="663" y="-943897"/>
            <a:ext cx="18000000" cy="1985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5EC96-AB0A-4ECF-825E-AD51D2CC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-542601"/>
            <a:ext cx="5130895" cy="3378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2F35A-352E-4F0E-9BB4-4A68F4BD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2550942"/>
            <a:ext cx="5130895" cy="3378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E1735A-BB72-421B-93AD-1AE1096F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5644485"/>
            <a:ext cx="5130895" cy="33781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C1D869-B51A-49B3-B22C-66BFE6C86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8738028"/>
            <a:ext cx="5130895" cy="33781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CF6D6A-598E-454E-8DC0-6A0F55B50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5" y="11831571"/>
            <a:ext cx="5130895" cy="337819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207AB49-A157-4B3E-8CA1-07A425EA9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7" y="14925112"/>
            <a:ext cx="5088491" cy="333578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5857020-973F-446A-A512-3936920AA4E7}"/>
              </a:ext>
            </a:extLst>
          </p:cNvPr>
          <p:cNvSpPr txBox="1"/>
          <p:nvPr/>
        </p:nvSpPr>
        <p:spPr>
          <a:xfrm>
            <a:off x="5604386" y="466253"/>
            <a:ext cx="12109128" cy="403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、边缘检测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4-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邻近点亮度值极差确定是否为边缘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比较纵向和横向二阶差分的大小确定边缘的走向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根据二阶差分的正负确定边缘在点的哪侧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如此处：是边缘，且边缘为左右走向，边缘在点的上侧，所以将坐标向上偏移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个像素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93311A-BA08-4A89-806E-98C3DFCBE901}"/>
              </a:ext>
            </a:extLst>
          </p:cNvPr>
          <p:cNvSpPr txBox="1"/>
          <p:nvPr/>
        </p:nvSpPr>
        <p:spPr>
          <a:xfrm>
            <a:off x="5604386" y="5507166"/>
            <a:ext cx="12109128" cy="339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、确定边缘长度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在边缘上左右同时逐步查找，直至当前值与初始值的差大于一个阈值，认为到达了边缘的端点，有最大步数限制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如此处：两个蓝色点的值为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，其与初始点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绿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0.5)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的差值为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，大于了阈值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0.25(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此阈值设为绿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上下两个点的差值的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0.25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</a:t>
            </a:r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EBFD34-9602-43D9-AD5E-62AFF4964716}"/>
              </a:ext>
            </a:extLst>
          </p:cNvPr>
          <p:cNvSpPr txBox="1"/>
          <p:nvPr/>
        </p:nvSpPr>
        <p:spPr>
          <a:xfrm>
            <a:off x="5604386" y="9907903"/>
            <a:ext cx="12109128" cy="275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、确定坐标偏移量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考量此点到两端距离与总长度的比值。越靠近中间，偏移越小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考量此处的几何形状。周围越平滑，偏移越小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如此处：考量以上两点计算出一个偏移量，并让采样点偏移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9A54A59-363F-4595-9EB2-A13293D0C4A7}"/>
              </a:ext>
            </a:extLst>
          </p:cNvPr>
          <p:cNvSpPr txBox="1"/>
          <p:nvPr/>
        </p:nvSpPr>
        <p:spPr>
          <a:xfrm>
            <a:off x="5604386" y="13668465"/>
            <a:ext cx="12109128" cy="339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、读取新的颜色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用偏移后的点处的颜色来替代原来的值，因为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的双线性插值特性，所以会自动对颜色进行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如此处：对每一个边缘点都执行偏移且读取的操作，得到右图，可见锯齿效果被减弱了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5C86A9-2121-44BD-8940-36E3E372A212}"/>
              </a:ext>
            </a:extLst>
          </p:cNvPr>
          <p:cNvSpPr txBox="1"/>
          <p:nvPr/>
        </p:nvSpPr>
        <p:spPr>
          <a:xfrm>
            <a:off x="15515302" y="-590899"/>
            <a:ext cx="2212259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6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FXAA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9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4AFBD52-9FF1-4B90-957F-47E40916C469}"/>
              </a:ext>
            </a:extLst>
          </p:cNvPr>
          <p:cNvSpPr/>
          <p:nvPr/>
        </p:nvSpPr>
        <p:spPr>
          <a:xfrm>
            <a:off x="663" y="2782252"/>
            <a:ext cx="18000000" cy="9790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8E61C9-A5C1-48B0-A5AD-B5C1A20740C1}"/>
              </a:ext>
            </a:extLst>
          </p:cNvPr>
          <p:cNvSpPr/>
          <p:nvPr/>
        </p:nvSpPr>
        <p:spPr>
          <a:xfrm>
            <a:off x="663" y="976313"/>
            <a:ext cx="18000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98E9FBA-F8FD-4EBD-AD44-487859C29981}"/>
                  </a:ext>
                </a:extLst>
              </p:cNvPr>
              <p:cNvSpPr txBox="1"/>
              <p:nvPr/>
            </p:nvSpPr>
            <p:spPr>
              <a:xfrm>
                <a:off x="3739791" y="1231970"/>
                <a:ext cx="105217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= 0.299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+ 0.587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 + 0.114 ∗ </m:t>
                      </m:r>
                      <m:r>
                        <a:rPr lang="pt-BR" altLang="zh-CN" sz="4000" b="0" i="1" dirty="0" smtClean="0">
                          <a:solidFill>
                            <a:srgbClr val="555555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98E9FBA-F8FD-4EBD-AD44-487859C2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91" y="1231970"/>
                <a:ext cx="1052174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4FEA5BC-2526-4F63-B545-FB8BD7A415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0674" y="2927190"/>
            <a:ext cx="6166356" cy="3747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66FFE-FFF9-46CF-8A0B-250B7DF5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55" y="3095625"/>
            <a:ext cx="3499270" cy="3556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111B00-A975-40FC-ACF4-5CCFFAD94AEB}"/>
                  </a:ext>
                </a:extLst>
              </p:cNvPr>
              <p:cNvSpPr txBox="1"/>
              <p:nvPr/>
            </p:nvSpPr>
            <p:spPr>
              <a:xfrm>
                <a:off x="4311291" y="6855460"/>
                <a:ext cx="10479129" cy="551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40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4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)∩(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sz="4000" b="0" dirty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4000" i="1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4000" dirty="0">
                    <a:solidFill>
                      <a:schemeClr val="tx1"/>
                    </a:solidFill>
                  </a:rPr>
                  <a:t> </a:t>
                </a:r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4000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4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4000" dirty="0">
                    <a:solidFill>
                      <a:schemeClr val="tx1"/>
                    </a:solidFill>
                  </a:rPr>
                  <a:t>为自定义的阈值</a:t>
                </a:r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4000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4000" dirty="0"/>
                  <a:t>就决定了图中橙色边是否被当作边缘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111B00-A975-40FC-ACF4-5CCFFAD9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91" y="6855460"/>
                <a:ext cx="10479129" cy="5513689"/>
              </a:xfrm>
              <a:prstGeom prst="rect">
                <a:avLst/>
              </a:prstGeom>
              <a:blipFill>
                <a:blip r:embed="rId5"/>
                <a:stretch>
                  <a:fillRect l="-2036" r="-233" b="-3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3E31ACD-4B42-4F44-AA06-E9015E2AA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29" y="7074376"/>
            <a:ext cx="19907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27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04D448-F458-493A-BE2E-8F5BE273CF1E}"/>
              </a:ext>
            </a:extLst>
          </p:cNvPr>
          <p:cNvSpPr/>
          <p:nvPr/>
        </p:nvSpPr>
        <p:spPr>
          <a:xfrm>
            <a:off x="663" y="7120186"/>
            <a:ext cx="18000000" cy="9430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C6AE24-840D-4FF3-AFF7-F17E07330C4C}"/>
              </a:ext>
            </a:extLst>
          </p:cNvPr>
          <p:cNvSpPr/>
          <p:nvPr/>
        </p:nvSpPr>
        <p:spPr>
          <a:xfrm>
            <a:off x="663" y="1737223"/>
            <a:ext cx="18000000" cy="555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01A85C-896B-47CA-BA64-57880C9582D1}"/>
              </a:ext>
            </a:extLst>
          </p:cNvPr>
          <p:cNvGrpSpPr/>
          <p:nvPr/>
        </p:nvGrpSpPr>
        <p:grpSpPr>
          <a:xfrm>
            <a:off x="2549904" y="2006581"/>
            <a:ext cx="12901518" cy="5020211"/>
            <a:chOff x="2549904" y="2006581"/>
            <a:chExt cx="12901518" cy="50202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3E31ACD-4B42-4F44-AA06-E9015E2AA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94" r="11597" b="5073"/>
            <a:stretch/>
          </p:blipFill>
          <p:spPr>
            <a:xfrm rot="16200000">
              <a:off x="6971838" y="-2415353"/>
              <a:ext cx="4057650" cy="12901518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625C60C-D306-48F2-A36F-0CF2EEE59960}"/>
                </a:ext>
              </a:extLst>
            </p:cNvPr>
            <p:cNvSpPr txBox="1"/>
            <p:nvPr/>
          </p:nvSpPr>
          <p:spPr>
            <a:xfrm>
              <a:off x="3138730" y="6365947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原始黑色方块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8F301E-3BE9-4C8C-9D02-A95BFD217F9A}"/>
                </a:ext>
              </a:extLst>
            </p:cNvPr>
            <p:cNvSpPr txBox="1"/>
            <p:nvPr/>
          </p:nvSpPr>
          <p:spPr>
            <a:xfrm>
              <a:off x="7370495" y="6380461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endPara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FCECD6-54D9-4948-9166-E122351C6309}"/>
                </a:ext>
              </a:extLst>
            </p:cNvPr>
            <p:cNvSpPr txBox="1"/>
            <p:nvPr/>
          </p:nvSpPr>
          <p:spPr>
            <a:xfrm>
              <a:off x="11602259" y="6380461"/>
              <a:ext cx="32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endPara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8DD7880-9866-45DC-9BD0-707B262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60" y="7112561"/>
            <a:ext cx="12874171" cy="5574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5EA074-2180-472F-B7FF-670C007B4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12605633"/>
            <a:ext cx="7968457" cy="3508838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10449D7-6E5A-4428-9B74-A8897BFA4F36}"/>
              </a:ext>
            </a:extLst>
          </p:cNvPr>
          <p:cNvGrpSpPr/>
          <p:nvPr/>
        </p:nvGrpSpPr>
        <p:grpSpPr>
          <a:xfrm>
            <a:off x="2498567" y="12768199"/>
            <a:ext cx="5153341" cy="3098757"/>
            <a:chOff x="1317172" y="12670590"/>
            <a:chExt cx="5153341" cy="309875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892F601-88DB-4CC0-B1C1-23187AC56729}"/>
                </a:ext>
              </a:extLst>
            </p:cNvPr>
            <p:cNvSpPr txBox="1"/>
            <p:nvPr/>
          </p:nvSpPr>
          <p:spPr>
            <a:xfrm>
              <a:off x="2474702" y="12670590"/>
              <a:ext cx="34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原有形状判断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BF728B-B2A8-4AB0-BC6A-FA45669DCDE3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2932200"/>
              <a:ext cx="72000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35889F6-EEEE-4682-9F65-ABE3537207C5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3576084"/>
              <a:ext cx="720000" cy="0"/>
            </a:xfrm>
            <a:prstGeom prst="line">
              <a:avLst/>
            </a:prstGeom>
            <a:ln w="50800">
              <a:solidFill>
                <a:srgbClr val="FE88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65C04BF-AEC0-4750-B497-C5B15D51F4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4219968"/>
              <a:ext cx="720000" cy="0"/>
            </a:xfrm>
            <a:prstGeom prst="line">
              <a:avLst/>
            </a:prstGeom>
            <a:ln w="50800">
              <a:solidFill>
                <a:srgbClr val="0171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AA0E1D3-7A8B-4CFD-8405-07C7F70B79D8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4863852"/>
              <a:ext cx="720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175BE9-D7A5-4DF5-8175-C004D646558C}"/>
                </a:ext>
              </a:extLst>
            </p:cNvPr>
            <p:cNvSpPr txBox="1"/>
            <p:nvPr/>
          </p:nvSpPr>
          <p:spPr>
            <a:xfrm>
              <a:off x="2474702" y="13314474"/>
              <a:ext cx="3637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新的形状判断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D8CA6B-0D2D-4EE7-96E5-9E6E57C4D4F7}"/>
                </a:ext>
              </a:extLst>
            </p:cNvPr>
            <p:cNvSpPr txBox="1"/>
            <p:nvPr/>
          </p:nvSpPr>
          <p:spPr>
            <a:xfrm>
              <a:off x="2474702" y="13958358"/>
              <a:ext cx="3581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MLAA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原有的权重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D1EF25C-F431-4121-A951-32856A03DF55}"/>
                </a:ext>
              </a:extLst>
            </p:cNvPr>
            <p:cNvSpPr txBox="1"/>
            <p:nvPr/>
          </p:nvSpPr>
          <p:spPr>
            <a:xfrm>
              <a:off x="2474702" y="14602242"/>
              <a:ext cx="39958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新的权重 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 = 0.5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5ABA5-0833-4ED8-9CBE-1EB7FEA3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317172" y="15507737"/>
              <a:ext cx="720000" cy="0"/>
            </a:xfrm>
            <a:prstGeom prst="line">
              <a:avLst/>
            </a:prstGeom>
            <a:ln w="50800">
              <a:solidFill>
                <a:srgbClr val="F30B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436B92-7CF8-497A-B198-38DCFF067B0F}"/>
                </a:ext>
              </a:extLst>
            </p:cNvPr>
            <p:cNvSpPr txBox="1"/>
            <p:nvPr/>
          </p:nvSpPr>
          <p:spPr>
            <a:xfrm>
              <a:off x="2474702" y="15246127"/>
              <a:ext cx="3741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SMAA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新的权重 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 = 0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09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2D03962-1663-401A-A76A-CF19CBF4E70A}"/>
              </a:ext>
            </a:extLst>
          </p:cNvPr>
          <p:cNvSpPr/>
          <p:nvPr/>
        </p:nvSpPr>
        <p:spPr>
          <a:xfrm>
            <a:off x="663" y="13754100"/>
            <a:ext cx="180000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FE0171-37C3-4CA0-8EF7-16C0F49ADB1F}"/>
              </a:ext>
            </a:extLst>
          </p:cNvPr>
          <p:cNvSpPr/>
          <p:nvPr/>
        </p:nvSpPr>
        <p:spPr>
          <a:xfrm>
            <a:off x="663" y="1245166"/>
            <a:ext cx="18000000" cy="1201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427875-E541-46CA-9063-3FBF5CE2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41" y="1567367"/>
            <a:ext cx="12850019" cy="3436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DCDFE0-4B91-4A7F-A5FB-246454BE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4" y="5941060"/>
            <a:ext cx="13481526" cy="708143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8C4FC3D-EBF5-4047-A057-076249BE56C5}"/>
              </a:ext>
            </a:extLst>
          </p:cNvPr>
          <p:cNvSpPr txBox="1"/>
          <p:nvPr/>
        </p:nvSpPr>
        <p:spPr>
          <a:xfrm>
            <a:off x="3602232" y="5260321"/>
            <a:ext cx="32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EC7211-F76A-425C-82DE-D7E6472956B0}"/>
              </a:ext>
            </a:extLst>
          </p:cNvPr>
          <p:cNvSpPr txBox="1"/>
          <p:nvPr/>
        </p:nvSpPr>
        <p:spPr>
          <a:xfrm>
            <a:off x="8455184" y="5260321"/>
            <a:ext cx="32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C1F4484-B256-4D04-A1D2-63CF8AD951DF}"/>
                  </a:ext>
                </a:extLst>
              </p:cNvPr>
              <p:cNvSpPr txBox="1"/>
              <p:nvPr/>
            </p:nvSpPr>
            <p:spPr>
              <a:xfrm>
                <a:off x="4145484" y="14042807"/>
                <a:ext cx="7467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𝑥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C1F4484-B256-4D04-A1D2-63CF8AD95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84" y="14042807"/>
                <a:ext cx="74677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BFA4E-DCD0-4C55-8F24-21F6ED84D95B}"/>
                  </a:ext>
                </a:extLst>
              </p:cNvPr>
              <p:cNvSpPr txBox="1"/>
              <p:nvPr/>
            </p:nvSpPr>
            <p:spPr>
              <a:xfrm>
                <a:off x="3773714" y="14985799"/>
                <a:ext cx="11607800" cy="69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 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⋅(1−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BFA4E-DCD0-4C55-8F24-21F6ED84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14" y="14985799"/>
                <a:ext cx="11607800" cy="690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A96CDF-21A9-4320-9E34-B9CD34BA1066}"/>
                  </a:ext>
                </a:extLst>
              </p:cNvPr>
              <p:cNvSpPr txBox="1"/>
              <p:nvPr/>
            </p:nvSpPr>
            <p:spPr>
              <a:xfrm>
                <a:off x="2365829" y="14042807"/>
                <a:ext cx="2182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𝑀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𝐿𝐴𝐴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A96CDF-21A9-4320-9E34-B9CD34BA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14042807"/>
                <a:ext cx="21827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DFE2CF2-C39C-4A11-A2CB-D5DD24F52252}"/>
                  </a:ext>
                </a:extLst>
              </p:cNvPr>
              <p:cNvSpPr txBox="1"/>
              <p:nvPr/>
            </p:nvSpPr>
            <p:spPr>
              <a:xfrm>
                <a:off x="2365829" y="15058371"/>
                <a:ext cx="33928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𝑆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𝑀𝐴𝐴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DFE2CF2-C39C-4A11-A2CB-D5DD24F52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15058371"/>
                <a:ext cx="339283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86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12648</TotalTime>
  <Words>4095</Words>
  <Application>Microsoft Office PowerPoint</Application>
  <PresentationFormat>自定义</PresentationFormat>
  <Paragraphs>1085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499</cp:revision>
  <dcterms:created xsi:type="dcterms:W3CDTF">2021-03-11T12:36:33Z</dcterms:created>
  <dcterms:modified xsi:type="dcterms:W3CDTF">2021-04-08T07:11:35Z</dcterms:modified>
</cp:coreProperties>
</file>